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D1D6D-5CE1-4600-8DA5-4FBB917F33B5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1ECA-2426-4A8C-A1E2-9675A37EA7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D1D6D-5CE1-4600-8DA5-4FBB917F33B5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1ECA-2426-4A8C-A1E2-9675A37EA7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D1D6D-5CE1-4600-8DA5-4FBB917F33B5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1ECA-2426-4A8C-A1E2-9675A37EA7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D1D6D-5CE1-4600-8DA5-4FBB917F33B5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1ECA-2426-4A8C-A1E2-9675A37EA7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D1D6D-5CE1-4600-8DA5-4FBB917F33B5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1ECA-2426-4A8C-A1E2-9675A37EA7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D1D6D-5CE1-4600-8DA5-4FBB917F33B5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1ECA-2426-4A8C-A1E2-9675A37EA7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D1D6D-5CE1-4600-8DA5-4FBB917F33B5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1ECA-2426-4A8C-A1E2-9675A37EA7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D1D6D-5CE1-4600-8DA5-4FBB917F33B5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1ECA-2426-4A8C-A1E2-9675A37EA7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D1D6D-5CE1-4600-8DA5-4FBB917F33B5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1ECA-2426-4A8C-A1E2-9675A37EA7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D1D6D-5CE1-4600-8DA5-4FBB917F33B5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1ECA-2426-4A8C-A1E2-9675A37EA7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D1D6D-5CE1-4600-8DA5-4FBB917F33B5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21ECA-2426-4A8C-A1E2-9675A37EA77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ED1D6D-5CE1-4600-8DA5-4FBB917F33B5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21ECA-2426-4A8C-A1E2-9675A37EA77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1239458" y="473782"/>
            <a:ext cx="7836539" cy="913325"/>
            <a:chOff x="1239458" y="473782"/>
            <a:chExt cx="7836539" cy="913325"/>
          </a:xfrm>
        </p:grpSpPr>
        <p:sp>
          <p:nvSpPr>
            <p:cNvPr id="2" name="Freeform 1"/>
            <p:cNvSpPr/>
            <p:nvPr/>
          </p:nvSpPr>
          <p:spPr>
            <a:xfrm>
              <a:off x="1239458" y="473782"/>
              <a:ext cx="255589" cy="561697"/>
            </a:xfrm>
            <a:custGeom>
              <a:avLst/>
              <a:gdLst/>
              <a:ahLst/>
              <a:cxnLst/>
              <a:rect l="0" t="0" r="0" b="0"/>
              <a:pathLst>
                <a:path w="255589" h="561697">
                  <a:moveTo>
                    <a:pt x="76604" y="0"/>
                  </a:moveTo>
                  <a:lnTo>
                    <a:pt x="47295" y="58617"/>
                  </a:lnTo>
                  <a:lnTo>
                    <a:pt x="28614" y="112791"/>
                  </a:lnTo>
                  <a:lnTo>
                    <a:pt x="20960" y="140596"/>
                  </a:lnTo>
                  <a:lnTo>
                    <a:pt x="16111" y="147543"/>
                  </a:lnTo>
                  <a:lnTo>
                    <a:pt x="10539" y="149835"/>
                  </a:lnTo>
                  <a:lnTo>
                    <a:pt x="4485" y="149023"/>
                  </a:lnTo>
                  <a:lnTo>
                    <a:pt x="1618" y="144972"/>
                  </a:lnTo>
                  <a:lnTo>
                    <a:pt x="1553" y="131112"/>
                  </a:lnTo>
                  <a:lnTo>
                    <a:pt x="12213" y="80318"/>
                  </a:lnTo>
                  <a:lnTo>
                    <a:pt x="35635" y="44114"/>
                  </a:lnTo>
                  <a:lnTo>
                    <a:pt x="50207" y="30135"/>
                  </a:lnTo>
                  <a:lnTo>
                    <a:pt x="68381" y="20022"/>
                  </a:lnTo>
                  <a:lnTo>
                    <a:pt x="88157" y="17867"/>
                  </a:lnTo>
                  <a:lnTo>
                    <a:pt x="108645" y="21979"/>
                  </a:lnTo>
                  <a:lnTo>
                    <a:pt x="129449" y="31605"/>
                  </a:lnTo>
                  <a:lnTo>
                    <a:pt x="183370" y="85154"/>
                  </a:lnTo>
                  <a:lnTo>
                    <a:pt x="208324" y="121677"/>
                  </a:lnTo>
                  <a:lnTo>
                    <a:pt x="224946" y="167724"/>
                  </a:lnTo>
                  <a:lnTo>
                    <a:pt x="231691" y="218412"/>
                  </a:lnTo>
                  <a:lnTo>
                    <a:pt x="240036" y="273470"/>
                  </a:lnTo>
                  <a:lnTo>
                    <a:pt x="235512" y="322534"/>
                  </a:lnTo>
                  <a:lnTo>
                    <a:pt x="225593" y="379835"/>
                  </a:lnTo>
                  <a:lnTo>
                    <a:pt x="201873" y="442833"/>
                  </a:lnTo>
                  <a:lnTo>
                    <a:pt x="160474" y="502159"/>
                  </a:lnTo>
                  <a:lnTo>
                    <a:pt x="136029" y="533663"/>
                  </a:lnTo>
                  <a:lnTo>
                    <a:pt x="96921" y="555974"/>
                  </a:lnTo>
                  <a:lnTo>
                    <a:pt x="86639" y="560162"/>
                  </a:lnTo>
                  <a:lnTo>
                    <a:pt x="62736" y="561696"/>
                  </a:lnTo>
                  <a:lnTo>
                    <a:pt x="38855" y="557309"/>
                  </a:lnTo>
                  <a:lnTo>
                    <a:pt x="20442" y="547560"/>
                  </a:lnTo>
                  <a:lnTo>
                    <a:pt x="7579" y="532309"/>
                  </a:lnTo>
                  <a:lnTo>
                    <a:pt x="2511" y="523328"/>
                  </a:lnTo>
                  <a:lnTo>
                    <a:pt x="0" y="503992"/>
                  </a:lnTo>
                  <a:lnTo>
                    <a:pt x="968" y="493922"/>
                  </a:lnTo>
                  <a:lnTo>
                    <a:pt x="11402" y="476494"/>
                  </a:lnTo>
                  <a:lnTo>
                    <a:pt x="28908" y="462119"/>
                  </a:lnTo>
                  <a:lnTo>
                    <a:pt x="65071" y="448620"/>
                  </a:lnTo>
                  <a:lnTo>
                    <a:pt x="91755" y="445051"/>
                  </a:lnTo>
                  <a:lnTo>
                    <a:pt x="116093" y="449705"/>
                  </a:lnTo>
                  <a:lnTo>
                    <a:pt x="146406" y="465478"/>
                  </a:lnTo>
                  <a:lnTo>
                    <a:pt x="173325" y="481850"/>
                  </a:lnTo>
                  <a:lnTo>
                    <a:pt x="200408" y="497230"/>
                  </a:lnTo>
                  <a:lnTo>
                    <a:pt x="226370" y="513485"/>
                  </a:lnTo>
                  <a:lnTo>
                    <a:pt x="242602" y="521844"/>
                  </a:lnTo>
                  <a:lnTo>
                    <a:pt x="255588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00331" y="10002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23832" y="534563"/>
              <a:ext cx="213412" cy="560401"/>
            </a:xfrm>
            <a:custGeom>
              <a:avLst/>
              <a:gdLst/>
              <a:ahLst/>
              <a:cxnLst/>
              <a:rect l="0" t="0" r="0" b="0"/>
              <a:pathLst>
                <a:path w="213412" h="560401">
                  <a:moveTo>
                    <a:pt x="213411" y="170846"/>
                  </a:moveTo>
                  <a:lnTo>
                    <a:pt x="195453" y="115801"/>
                  </a:lnTo>
                  <a:lnTo>
                    <a:pt x="178262" y="56334"/>
                  </a:lnTo>
                  <a:lnTo>
                    <a:pt x="162182" y="23832"/>
                  </a:lnTo>
                  <a:lnTo>
                    <a:pt x="146189" y="8800"/>
                  </a:lnTo>
                  <a:lnTo>
                    <a:pt x="137011" y="3154"/>
                  </a:lnTo>
                  <a:lnTo>
                    <a:pt x="117454" y="0"/>
                  </a:lnTo>
                  <a:lnTo>
                    <a:pt x="97064" y="3667"/>
                  </a:lnTo>
                  <a:lnTo>
                    <a:pt x="67024" y="18886"/>
                  </a:lnTo>
                  <a:lnTo>
                    <a:pt x="28003" y="51847"/>
                  </a:lnTo>
                  <a:lnTo>
                    <a:pt x="12116" y="78265"/>
                  </a:lnTo>
                  <a:lnTo>
                    <a:pt x="0" y="113909"/>
                  </a:lnTo>
                  <a:lnTo>
                    <a:pt x="180" y="154106"/>
                  </a:lnTo>
                  <a:lnTo>
                    <a:pt x="11891" y="208440"/>
                  </a:lnTo>
                  <a:lnTo>
                    <a:pt x="22851" y="232008"/>
                  </a:lnTo>
                  <a:lnTo>
                    <a:pt x="47764" y="259418"/>
                  </a:lnTo>
                  <a:lnTo>
                    <a:pt x="70380" y="268703"/>
                  </a:lnTo>
                  <a:lnTo>
                    <a:pt x="82962" y="271179"/>
                  </a:lnTo>
                  <a:lnTo>
                    <a:pt x="103181" y="267691"/>
                  </a:lnTo>
                  <a:lnTo>
                    <a:pt x="127718" y="252573"/>
                  </a:lnTo>
                  <a:lnTo>
                    <a:pt x="156970" y="226504"/>
                  </a:lnTo>
                  <a:lnTo>
                    <a:pt x="172641" y="200205"/>
                  </a:lnTo>
                  <a:lnTo>
                    <a:pt x="176872" y="197438"/>
                  </a:lnTo>
                  <a:lnTo>
                    <a:pt x="180863" y="199102"/>
                  </a:lnTo>
                  <a:lnTo>
                    <a:pt x="184693" y="203721"/>
                  </a:lnTo>
                  <a:lnTo>
                    <a:pt x="185830" y="221332"/>
                  </a:lnTo>
                  <a:lnTo>
                    <a:pt x="182353" y="284252"/>
                  </a:lnTo>
                  <a:lnTo>
                    <a:pt x="181930" y="339520"/>
                  </a:lnTo>
                  <a:lnTo>
                    <a:pt x="181846" y="395497"/>
                  </a:lnTo>
                  <a:lnTo>
                    <a:pt x="181829" y="451614"/>
                  </a:lnTo>
                  <a:lnTo>
                    <a:pt x="184946" y="504640"/>
                  </a:lnTo>
                  <a:lnTo>
                    <a:pt x="192354" y="560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158342" y="852808"/>
              <a:ext cx="189513" cy="21058"/>
            </a:xfrm>
            <a:custGeom>
              <a:avLst/>
              <a:gdLst/>
              <a:ahLst/>
              <a:cxnLst/>
              <a:rect l="0" t="0" r="0" b="0"/>
              <a:pathLst>
                <a:path w="189513" h="21058">
                  <a:moveTo>
                    <a:pt x="189512" y="0"/>
                  </a:moveTo>
                  <a:lnTo>
                    <a:pt x="146821" y="3119"/>
                  </a:lnTo>
                  <a:lnTo>
                    <a:pt x="93510" y="16788"/>
                  </a:lnTo>
                  <a:lnTo>
                    <a:pt x="41174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55938" y="502494"/>
              <a:ext cx="319151" cy="515413"/>
            </a:xfrm>
            <a:custGeom>
              <a:avLst/>
              <a:gdLst/>
              <a:ahLst/>
              <a:cxnLst/>
              <a:rect l="0" t="0" r="0" b="0"/>
              <a:pathLst>
                <a:path w="319151" h="515413">
                  <a:moveTo>
                    <a:pt x="270984" y="66044"/>
                  </a:moveTo>
                  <a:lnTo>
                    <a:pt x="265395" y="49277"/>
                  </a:lnTo>
                  <a:lnTo>
                    <a:pt x="253292" y="34805"/>
                  </a:lnTo>
                  <a:lnTo>
                    <a:pt x="226747" y="16624"/>
                  </a:lnTo>
                  <a:lnTo>
                    <a:pt x="186337" y="0"/>
                  </a:lnTo>
                  <a:lnTo>
                    <a:pt x="143868" y="202"/>
                  </a:lnTo>
                  <a:lnTo>
                    <a:pt x="93926" y="11921"/>
                  </a:lnTo>
                  <a:lnTo>
                    <a:pt x="53385" y="35553"/>
                  </a:lnTo>
                  <a:lnTo>
                    <a:pt x="22501" y="62751"/>
                  </a:lnTo>
                  <a:lnTo>
                    <a:pt x="6546" y="89245"/>
                  </a:lnTo>
                  <a:lnTo>
                    <a:pt x="0" y="124911"/>
                  </a:lnTo>
                  <a:lnTo>
                    <a:pt x="3649" y="159526"/>
                  </a:lnTo>
                  <a:lnTo>
                    <a:pt x="15298" y="178172"/>
                  </a:lnTo>
                  <a:lnTo>
                    <a:pt x="23318" y="186419"/>
                  </a:lnTo>
                  <a:lnTo>
                    <a:pt x="44707" y="195583"/>
                  </a:lnTo>
                  <a:lnTo>
                    <a:pt x="102155" y="201467"/>
                  </a:lnTo>
                  <a:lnTo>
                    <a:pt x="160253" y="203799"/>
                  </a:lnTo>
                  <a:lnTo>
                    <a:pt x="217624" y="217531"/>
                  </a:lnTo>
                  <a:lnTo>
                    <a:pt x="255304" y="233242"/>
                  </a:lnTo>
                  <a:lnTo>
                    <a:pt x="284925" y="258304"/>
                  </a:lnTo>
                  <a:lnTo>
                    <a:pt x="308520" y="293546"/>
                  </a:lnTo>
                  <a:lnTo>
                    <a:pt x="319150" y="339213"/>
                  </a:lnTo>
                  <a:lnTo>
                    <a:pt x="314337" y="391405"/>
                  </a:lnTo>
                  <a:lnTo>
                    <a:pt x="299001" y="442442"/>
                  </a:lnTo>
                  <a:lnTo>
                    <a:pt x="277336" y="475877"/>
                  </a:lnTo>
                  <a:lnTo>
                    <a:pt x="257429" y="495027"/>
                  </a:lnTo>
                  <a:lnTo>
                    <a:pt x="232984" y="507438"/>
                  </a:lnTo>
                  <a:lnTo>
                    <a:pt x="192914" y="515412"/>
                  </a:lnTo>
                  <a:lnTo>
                    <a:pt x="145817" y="512186"/>
                  </a:lnTo>
                  <a:lnTo>
                    <a:pt x="105996" y="498232"/>
                  </a:lnTo>
                  <a:lnTo>
                    <a:pt x="70942" y="4766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87132" y="863336"/>
              <a:ext cx="127113" cy="174054"/>
            </a:xfrm>
            <a:custGeom>
              <a:avLst/>
              <a:gdLst/>
              <a:ahLst/>
              <a:cxnLst/>
              <a:rect l="0" t="0" r="0" b="0"/>
              <a:pathLst>
                <a:path w="127113" h="174054">
                  <a:moveTo>
                    <a:pt x="50360" y="0"/>
                  </a:moveTo>
                  <a:lnTo>
                    <a:pt x="33592" y="5590"/>
                  </a:lnTo>
                  <a:lnTo>
                    <a:pt x="22240" y="17692"/>
                  </a:lnTo>
                  <a:lnTo>
                    <a:pt x="5421" y="59647"/>
                  </a:lnTo>
                  <a:lnTo>
                    <a:pt x="0" y="99302"/>
                  </a:lnTo>
                  <a:lnTo>
                    <a:pt x="3983" y="135098"/>
                  </a:lnTo>
                  <a:lnTo>
                    <a:pt x="12590" y="154020"/>
                  </a:lnTo>
                  <a:lnTo>
                    <a:pt x="18161" y="162342"/>
                  </a:lnTo>
                  <a:lnTo>
                    <a:pt x="26554" y="167889"/>
                  </a:lnTo>
                  <a:lnTo>
                    <a:pt x="48358" y="174053"/>
                  </a:lnTo>
                  <a:lnTo>
                    <a:pt x="58384" y="173358"/>
                  </a:lnTo>
                  <a:lnTo>
                    <a:pt x="75763" y="166345"/>
                  </a:lnTo>
                  <a:lnTo>
                    <a:pt x="98701" y="149243"/>
                  </a:lnTo>
                  <a:lnTo>
                    <a:pt x="114726" y="123769"/>
                  </a:lnTo>
                  <a:lnTo>
                    <a:pt x="126883" y="93994"/>
                  </a:lnTo>
                  <a:lnTo>
                    <a:pt x="127112" y="83720"/>
                  </a:lnTo>
                  <a:lnTo>
                    <a:pt x="121126" y="62945"/>
                  </a:lnTo>
                  <a:lnTo>
                    <a:pt x="107548" y="48253"/>
                  </a:lnTo>
                  <a:lnTo>
                    <a:pt x="86411" y="36524"/>
                  </a:lnTo>
                  <a:lnTo>
                    <a:pt x="71417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337533" y="558010"/>
              <a:ext cx="9554" cy="494840"/>
            </a:xfrm>
            <a:custGeom>
              <a:avLst/>
              <a:gdLst/>
              <a:ahLst/>
              <a:cxnLst/>
              <a:rect l="0" t="0" r="0" b="0"/>
              <a:pathLst>
                <a:path w="9554" h="494840">
                  <a:moveTo>
                    <a:pt x="0" y="0"/>
                  </a:moveTo>
                  <a:lnTo>
                    <a:pt x="0" y="58617"/>
                  </a:lnTo>
                  <a:lnTo>
                    <a:pt x="0" y="104585"/>
                  </a:lnTo>
                  <a:lnTo>
                    <a:pt x="0" y="160840"/>
                  </a:lnTo>
                  <a:lnTo>
                    <a:pt x="7236" y="219854"/>
                  </a:lnTo>
                  <a:lnTo>
                    <a:pt x="9553" y="269603"/>
                  </a:lnTo>
                  <a:lnTo>
                    <a:pt x="9070" y="324767"/>
                  </a:lnTo>
                  <a:lnTo>
                    <a:pt x="2138" y="379747"/>
                  </a:lnTo>
                  <a:lnTo>
                    <a:pt x="422" y="435320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411233" y="884393"/>
              <a:ext cx="115814" cy="155354"/>
            </a:xfrm>
            <a:custGeom>
              <a:avLst/>
              <a:gdLst/>
              <a:ahLst/>
              <a:cxnLst/>
              <a:rect l="0" t="0" r="0" b="0"/>
              <a:pathLst>
                <a:path w="115814" h="155354">
                  <a:moveTo>
                    <a:pt x="0" y="0"/>
                  </a:moveTo>
                  <a:lnTo>
                    <a:pt x="14654" y="62093"/>
                  </a:lnTo>
                  <a:lnTo>
                    <a:pt x="31666" y="115672"/>
                  </a:lnTo>
                  <a:lnTo>
                    <a:pt x="39810" y="135638"/>
                  </a:lnTo>
                  <a:lnTo>
                    <a:pt x="51228" y="152311"/>
                  </a:lnTo>
                  <a:lnTo>
                    <a:pt x="57549" y="155353"/>
                  </a:lnTo>
                  <a:lnTo>
                    <a:pt x="64102" y="155041"/>
                  </a:lnTo>
                  <a:lnTo>
                    <a:pt x="70811" y="152494"/>
                  </a:lnTo>
                  <a:lnTo>
                    <a:pt x="81384" y="137185"/>
                  </a:lnTo>
                  <a:lnTo>
                    <a:pt x="105035" y="73727"/>
                  </a:lnTo>
                  <a:lnTo>
                    <a:pt x="11581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621803" y="926507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10528" y="0"/>
                  </a:moveTo>
                  <a:lnTo>
                    <a:pt x="1463" y="58617"/>
                  </a:lnTo>
                  <a:lnTo>
                    <a:pt x="192" y="11730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21803" y="78963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731550" y="920899"/>
              <a:ext cx="142938" cy="174065"/>
            </a:xfrm>
            <a:custGeom>
              <a:avLst/>
              <a:gdLst/>
              <a:ahLst/>
              <a:cxnLst/>
              <a:rect l="0" t="0" r="0" b="0"/>
              <a:pathLst>
                <a:path w="142938" h="174065">
                  <a:moveTo>
                    <a:pt x="6066" y="37194"/>
                  </a:moveTo>
                  <a:lnTo>
                    <a:pt x="6066" y="91338"/>
                  </a:lnTo>
                  <a:lnTo>
                    <a:pt x="6066" y="150865"/>
                  </a:lnTo>
                  <a:lnTo>
                    <a:pt x="2947" y="87657"/>
                  </a:lnTo>
                  <a:lnTo>
                    <a:pt x="0" y="61962"/>
                  </a:lnTo>
                  <a:lnTo>
                    <a:pt x="2591" y="38843"/>
                  </a:lnTo>
                  <a:lnTo>
                    <a:pt x="10761" y="19989"/>
                  </a:lnTo>
                  <a:lnTo>
                    <a:pt x="16215" y="11686"/>
                  </a:lnTo>
                  <a:lnTo>
                    <a:pt x="24530" y="6151"/>
                  </a:lnTo>
                  <a:lnTo>
                    <a:pt x="46248" y="0"/>
                  </a:lnTo>
                  <a:lnTo>
                    <a:pt x="56251" y="700"/>
                  </a:lnTo>
                  <a:lnTo>
                    <a:pt x="73604" y="7716"/>
                  </a:lnTo>
                  <a:lnTo>
                    <a:pt x="96527" y="30409"/>
                  </a:lnTo>
                  <a:lnTo>
                    <a:pt x="123972" y="88134"/>
                  </a:lnTo>
                  <a:lnTo>
                    <a:pt x="134508" y="111307"/>
                  </a:lnTo>
                  <a:lnTo>
                    <a:pt x="142937" y="1740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874487" y="938251"/>
              <a:ext cx="270428" cy="448856"/>
            </a:xfrm>
            <a:custGeom>
              <a:avLst/>
              <a:gdLst/>
              <a:ahLst/>
              <a:cxnLst/>
              <a:rect l="0" t="0" r="0" b="0"/>
              <a:pathLst>
                <a:path w="270428" h="448856">
                  <a:moveTo>
                    <a:pt x="200041" y="61956"/>
                  </a:moveTo>
                  <a:lnTo>
                    <a:pt x="190466" y="37909"/>
                  </a:lnTo>
                  <a:lnTo>
                    <a:pt x="172508" y="16486"/>
                  </a:lnTo>
                  <a:lnTo>
                    <a:pt x="155049" y="2363"/>
                  </a:lnTo>
                  <a:lnTo>
                    <a:pt x="145480" y="0"/>
                  </a:lnTo>
                  <a:lnTo>
                    <a:pt x="125489" y="3614"/>
                  </a:lnTo>
                  <a:lnTo>
                    <a:pt x="108025" y="16139"/>
                  </a:lnTo>
                  <a:lnTo>
                    <a:pt x="93635" y="34574"/>
                  </a:lnTo>
                  <a:lnTo>
                    <a:pt x="80126" y="71260"/>
                  </a:lnTo>
                  <a:lnTo>
                    <a:pt x="76555" y="98067"/>
                  </a:lnTo>
                  <a:lnTo>
                    <a:pt x="81207" y="122459"/>
                  </a:lnTo>
                  <a:lnTo>
                    <a:pt x="85724" y="133877"/>
                  </a:lnTo>
                  <a:lnTo>
                    <a:pt x="100101" y="149683"/>
                  </a:lnTo>
                  <a:lnTo>
                    <a:pt x="108848" y="155535"/>
                  </a:lnTo>
                  <a:lnTo>
                    <a:pt x="127925" y="158919"/>
                  </a:lnTo>
                  <a:lnTo>
                    <a:pt x="168768" y="151559"/>
                  </a:lnTo>
                  <a:lnTo>
                    <a:pt x="176853" y="146258"/>
                  </a:lnTo>
                  <a:lnTo>
                    <a:pt x="188956" y="131009"/>
                  </a:lnTo>
                  <a:lnTo>
                    <a:pt x="193821" y="129048"/>
                  </a:lnTo>
                  <a:lnTo>
                    <a:pt x="198234" y="131250"/>
                  </a:lnTo>
                  <a:lnTo>
                    <a:pt x="202346" y="136228"/>
                  </a:lnTo>
                  <a:lnTo>
                    <a:pt x="220940" y="190684"/>
                  </a:lnTo>
                  <a:lnTo>
                    <a:pt x="240694" y="244921"/>
                  </a:lnTo>
                  <a:lnTo>
                    <a:pt x="258721" y="300695"/>
                  </a:lnTo>
                  <a:lnTo>
                    <a:pt x="270427" y="356772"/>
                  </a:lnTo>
                  <a:lnTo>
                    <a:pt x="269928" y="383668"/>
                  </a:lnTo>
                  <a:lnTo>
                    <a:pt x="261908" y="407320"/>
                  </a:lnTo>
                  <a:lnTo>
                    <a:pt x="247424" y="423291"/>
                  </a:lnTo>
                  <a:lnTo>
                    <a:pt x="238649" y="429188"/>
                  </a:lnTo>
                  <a:lnTo>
                    <a:pt x="183707" y="439822"/>
                  </a:lnTo>
                  <a:lnTo>
                    <a:pt x="123462" y="448855"/>
                  </a:lnTo>
                  <a:lnTo>
                    <a:pt x="61172" y="445397"/>
                  </a:lnTo>
                  <a:lnTo>
                    <a:pt x="0" y="4409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480900" y="497766"/>
              <a:ext cx="408480" cy="519192"/>
            </a:xfrm>
            <a:custGeom>
              <a:avLst/>
              <a:gdLst/>
              <a:ahLst/>
              <a:cxnLst/>
              <a:rect l="0" t="0" r="0" b="0"/>
              <a:pathLst>
                <a:path w="408480" h="519192">
                  <a:moveTo>
                    <a:pt x="288509" y="18130"/>
                  </a:moveTo>
                  <a:lnTo>
                    <a:pt x="271742" y="6952"/>
                  </a:lnTo>
                  <a:lnTo>
                    <a:pt x="238957" y="0"/>
                  </a:lnTo>
                  <a:lnTo>
                    <a:pt x="180511" y="8911"/>
                  </a:lnTo>
                  <a:lnTo>
                    <a:pt x="122252" y="26491"/>
                  </a:lnTo>
                  <a:lnTo>
                    <a:pt x="76611" y="62963"/>
                  </a:lnTo>
                  <a:lnTo>
                    <a:pt x="36575" y="116364"/>
                  </a:lnTo>
                  <a:lnTo>
                    <a:pt x="9234" y="176299"/>
                  </a:lnTo>
                  <a:lnTo>
                    <a:pt x="0" y="214603"/>
                  </a:lnTo>
                  <a:lnTo>
                    <a:pt x="6175" y="265820"/>
                  </a:lnTo>
                  <a:lnTo>
                    <a:pt x="15341" y="314568"/>
                  </a:lnTo>
                  <a:lnTo>
                    <a:pt x="34508" y="377853"/>
                  </a:lnTo>
                  <a:lnTo>
                    <a:pt x="60825" y="433074"/>
                  </a:lnTo>
                  <a:lnTo>
                    <a:pt x="101133" y="482185"/>
                  </a:lnTo>
                  <a:lnTo>
                    <a:pt x="131214" y="507618"/>
                  </a:lnTo>
                  <a:lnTo>
                    <a:pt x="155039" y="516440"/>
                  </a:lnTo>
                  <a:lnTo>
                    <a:pt x="180056" y="519191"/>
                  </a:lnTo>
                  <a:lnTo>
                    <a:pt x="215041" y="512993"/>
                  </a:lnTo>
                  <a:lnTo>
                    <a:pt x="261952" y="490531"/>
                  </a:lnTo>
                  <a:lnTo>
                    <a:pt x="302993" y="454296"/>
                  </a:lnTo>
                  <a:lnTo>
                    <a:pt x="352201" y="397979"/>
                  </a:lnTo>
                  <a:lnTo>
                    <a:pt x="384322" y="339563"/>
                  </a:lnTo>
                  <a:lnTo>
                    <a:pt x="403145" y="278632"/>
                  </a:lnTo>
                  <a:lnTo>
                    <a:pt x="408479" y="246212"/>
                  </a:lnTo>
                  <a:lnTo>
                    <a:pt x="402370" y="190392"/>
                  </a:lnTo>
                  <a:lnTo>
                    <a:pt x="385348" y="135614"/>
                  </a:lnTo>
                  <a:lnTo>
                    <a:pt x="354540" y="96021"/>
                  </a:lnTo>
                  <a:lnTo>
                    <a:pt x="322762" y="68895"/>
                  </a:lnTo>
                  <a:lnTo>
                    <a:pt x="297104" y="58240"/>
                  </a:lnTo>
                  <a:lnTo>
                    <a:pt x="246395" y="497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927336" y="798839"/>
              <a:ext cx="157929" cy="167877"/>
            </a:xfrm>
            <a:custGeom>
              <a:avLst/>
              <a:gdLst/>
              <a:ahLst/>
              <a:cxnLst/>
              <a:rect l="0" t="0" r="0" b="0"/>
              <a:pathLst>
                <a:path w="157929" h="167877">
                  <a:moveTo>
                    <a:pt x="0" y="32912"/>
                  </a:moveTo>
                  <a:lnTo>
                    <a:pt x="3120" y="75604"/>
                  </a:lnTo>
                  <a:lnTo>
                    <a:pt x="10723" y="136150"/>
                  </a:lnTo>
                  <a:lnTo>
                    <a:pt x="17475" y="167876"/>
                  </a:lnTo>
                  <a:lnTo>
                    <a:pt x="18669" y="166172"/>
                  </a:lnTo>
                  <a:lnTo>
                    <a:pt x="18826" y="151800"/>
                  </a:lnTo>
                  <a:lnTo>
                    <a:pt x="14677" y="117401"/>
                  </a:lnTo>
                  <a:lnTo>
                    <a:pt x="19450" y="63856"/>
                  </a:lnTo>
                  <a:lnTo>
                    <a:pt x="22683" y="38476"/>
                  </a:lnTo>
                  <a:lnTo>
                    <a:pt x="31918" y="19397"/>
                  </a:lnTo>
                  <a:lnTo>
                    <a:pt x="46941" y="6238"/>
                  </a:lnTo>
                  <a:lnTo>
                    <a:pt x="55861" y="1091"/>
                  </a:lnTo>
                  <a:lnTo>
                    <a:pt x="64147" y="0"/>
                  </a:lnTo>
                  <a:lnTo>
                    <a:pt x="79592" y="5026"/>
                  </a:lnTo>
                  <a:lnTo>
                    <a:pt x="122734" y="49629"/>
                  </a:lnTo>
                  <a:lnTo>
                    <a:pt x="138271" y="76859"/>
                  </a:lnTo>
                  <a:lnTo>
                    <a:pt x="154530" y="133123"/>
                  </a:lnTo>
                  <a:lnTo>
                    <a:pt x="157928" y="159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145166" y="794303"/>
              <a:ext cx="140186" cy="205905"/>
            </a:xfrm>
            <a:custGeom>
              <a:avLst/>
              <a:gdLst/>
              <a:ahLst/>
              <a:cxnLst/>
              <a:rect l="0" t="0" r="0" b="0"/>
              <a:pathLst>
                <a:path w="140186" h="205905">
                  <a:moveTo>
                    <a:pt x="13797" y="111147"/>
                  </a:moveTo>
                  <a:lnTo>
                    <a:pt x="72414" y="96493"/>
                  </a:lnTo>
                  <a:lnTo>
                    <a:pt x="107204" y="86398"/>
                  </a:lnTo>
                  <a:lnTo>
                    <a:pt x="125892" y="73242"/>
                  </a:lnTo>
                  <a:lnTo>
                    <a:pt x="134150" y="64820"/>
                  </a:lnTo>
                  <a:lnTo>
                    <a:pt x="138487" y="55696"/>
                  </a:lnTo>
                  <a:lnTo>
                    <a:pt x="140185" y="36199"/>
                  </a:lnTo>
                  <a:lnTo>
                    <a:pt x="133921" y="18955"/>
                  </a:lnTo>
                  <a:lnTo>
                    <a:pt x="128974" y="11082"/>
                  </a:lnTo>
                  <a:lnTo>
                    <a:pt x="120998" y="5832"/>
                  </a:lnTo>
                  <a:lnTo>
                    <a:pt x="99656" y="0"/>
                  </a:lnTo>
                  <a:lnTo>
                    <a:pt x="77693" y="3647"/>
                  </a:lnTo>
                  <a:lnTo>
                    <a:pt x="48717" y="18854"/>
                  </a:lnTo>
                  <a:lnTo>
                    <a:pt x="33997" y="32693"/>
                  </a:lnTo>
                  <a:lnTo>
                    <a:pt x="7319" y="90597"/>
                  </a:lnTo>
                  <a:lnTo>
                    <a:pt x="0" y="111373"/>
                  </a:lnTo>
                  <a:lnTo>
                    <a:pt x="481" y="148389"/>
                  </a:lnTo>
                  <a:lnTo>
                    <a:pt x="8269" y="169033"/>
                  </a:lnTo>
                  <a:lnTo>
                    <a:pt x="13621" y="177814"/>
                  </a:lnTo>
                  <a:lnTo>
                    <a:pt x="28927" y="190690"/>
                  </a:lnTo>
                  <a:lnTo>
                    <a:pt x="46258" y="199142"/>
                  </a:lnTo>
                  <a:lnTo>
                    <a:pt x="76968" y="2059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80062" y="852808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50240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589747" y="612848"/>
              <a:ext cx="256565" cy="379851"/>
            </a:xfrm>
            <a:custGeom>
              <a:avLst/>
              <a:gdLst/>
              <a:ahLst/>
              <a:cxnLst/>
              <a:rect l="0" t="0" r="0" b="0"/>
              <a:pathLst>
                <a:path w="256565" h="379851">
                  <a:moveTo>
                    <a:pt x="169341" y="8333"/>
                  </a:moveTo>
                  <a:lnTo>
                    <a:pt x="131863" y="0"/>
                  </a:lnTo>
                  <a:lnTo>
                    <a:pt x="97015" y="1574"/>
                  </a:lnTo>
                  <a:lnTo>
                    <a:pt x="75195" y="7669"/>
                  </a:lnTo>
                  <a:lnTo>
                    <a:pt x="35710" y="30645"/>
                  </a:lnTo>
                  <a:lnTo>
                    <a:pt x="19872" y="46325"/>
                  </a:lnTo>
                  <a:lnTo>
                    <a:pt x="5034" y="68892"/>
                  </a:lnTo>
                  <a:lnTo>
                    <a:pt x="0" y="94520"/>
                  </a:lnTo>
                  <a:lnTo>
                    <a:pt x="2831" y="120338"/>
                  </a:lnTo>
                  <a:lnTo>
                    <a:pt x="11888" y="143511"/>
                  </a:lnTo>
                  <a:lnTo>
                    <a:pt x="19919" y="151094"/>
                  </a:lnTo>
                  <a:lnTo>
                    <a:pt x="41320" y="159520"/>
                  </a:lnTo>
                  <a:lnTo>
                    <a:pt x="94357" y="166099"/>
                  </a:lnTo>
                  <a:lnTo>
                    <a:pt x="156825" y="177450"/>
                  </a:lnTo>
                  <a:lnTo>
                    <a:pt x="197218" y="190633"/>
                  </a:lnTo>
                  <a:lnTo>
                    <a:pt x="219165" y="203999"/>
                  </a:lnTo>
                  <a:lnTo>
                    <a:pt x="236718" y="221637"/>
                  </a:lnTo>
                  <a:lnTo>
                    <a:pt x="254166" y="256888"/>
                  </a:lnTo>
                  <a:lnTo>
                    <a:pt x="256564" y="283358"/>
                  </a:lnTo>
                  <a:lnTo>
                    <a:pt x="248571" y="332890"/>
                  </a:lnTo>
                  <a:lnTo>
                    <a:pt x="236140" y="351842"/>
                  </a:lnTo>
                  <a:lnTo>
                    <a:pt x="218917" y="366894"/>
                  </a:lnTo>
                  <a:lnTo>
                    <a:pt x="199563" y="377484"/>
                  </a:lnTo>
                  <a:lnTo>
                    <a:pt x="179263" y="379850"/>
                  </a:lnTo>
                  <a:lnTo>
                    <a:pt x="137635" y="371838"/>
                  </a:lnTo>
                  <a:lnTo>
                    <a:pt x="88216" y="347245"/>
                  </a:lnTo>
                  <a:lnTo>
                    <a:pt x="64056" y="3347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969658" y="652766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0" y="50433"/>
                  </a:lnTo>
                  <a:lnTo>
                    <a:pt x="1169" y="104241"/>
                  </a:lnTo>
                  <a:lnTo>
                    <a:pt x="8333" y="165000"/>
                  </a:lnTo>
                  <a:lnTo>
                    <a:pt x="12997" y="220075"/>
                  </a:lnTo>
                  <a:lnTo>
                    <a:pt x="18669" y="273438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95958" y="789637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42778" y="3119"/>
                  </a:lnTo>
                  <a:lnTo>
                    <a:pt x="81885" y="9065"/>
                  </a:lnTo>
                  <a:lnTo>
                    <a:pt x="20041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082256" y="813791"/>
              <a:ext cx="168560" cy="186417"/>
            </a:xfrm>
            <a:custGeom>
              <a:avLst/>
              <a:gdLst/>
              <a:ahLst/>
              <a:cxnLst/>
              <a:rect l="0" t="0" r="0" b="0"/>
              <a:pathLst>
                <a:path w="168560" h="186417">
                  <a:moveTo>
                    <a:pt x="34801" y="81131"/>
                  </a:moveTo>
                  <a:lnTo>
                    <a:pt x="83731" y="81131"/>
                  </a:lnTo>
                  <a:lnTo>
                    <a:pt x="112699" y="78791"/>
                  </a:lnTo>
                  <a:lnTo>
                    <a:pt x="147569" y="64320"/>
                  </a:lnTo>
                  <a:lnTo>
                    <a:pt x="165249" y="51822"/>
                  </a:lnTo>
                  <a:lnTo>
                    <a:pt x="168559" y="44044"/>
                  </a:lnTo>
                  <a:lnTo>
                    <a:pt x="168427" y="35349"/>
                  </a:lnTo>
                  <a:lnTo>
                    <a:pt x="165999" y="26043"/>
                  </a:lnTo>
                  <a:lnTo>
                    <a:pt x="160871" y="18670"/>
                  </a:lnTo>
                  <a:lnTo>
                    <a:pt x="145814" y="7357"/>
                  </a:lnTo>
                  <a:lnTo>
                    <a:pt x="112017" y="0"/>
                  </a:lnTo>
                  <a:lnTo>
                    <a:pt x="72367" y="3410"/>
                  </a:lnTo>
                  <a:lnTo>
                    <a:pt x="51107" y="15003"/>
                  </a:lnTo>
                  <a:lnTo>
                    <a:pt x="18394" y="45452"/>
                  </a:lnTo>
                  <a:lnTo>
                    <a:pt x="2123" y="78098"/>
                  </a:lnTo>
                  <a:lnTo>
                    <a:pt x="0" y="100840"/>
                  </a:lnTo>
                  <a:lnTo>
                    <a:pt x="4126" y="122646"/>
                  </a:lnTo>
                  <a:lnTo>
                    <a:pt x="13759" y="144036"/>
                  </a:lnTo>
                  <a:lnTo>
                    <a:pt x="32078" y="162121"/>
                  </a:lnTo>
                  <a:lnTo>
                    <a:pt x="53478" y="175618"/>
                  </a:lnTo>
                  <a:lnTo>
                    <a:pt x="87443" y="1864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317098" y="831426"/>
              <a:ext cx="122027" cy="348988"/>
            </a:xfrm>
            <a:custGeom>
              <a:avLst/>
              <a:gdLst/>
              <a:ahLst/>
              <a:cxnLst/>
              <a:rect l="0" t="0" r="0" b="0"/>
              <a:pathLst>
                <a:path w="122027" h="348988">
                  <a:moveTo>
                    <a:pt x="0" y="116138"/>
                  </a:moveTo>
                  <a:lnTo>
                    <a:pt x="0" y="173402"/>
                  </a:lnTo>
                  <a:lnTo>
                    <a:pt x="5590" y="234294"/>
                  </a:lnTo>
                  <a:lnTo>
                    <a:pt x="18212" y="297164"/>
                  </a:lnTo>
                  <a:lnTo>
                    <a:pt x="26085" y="346089"/>
                  </a:lnTo>
                  <a:lnTo>
                    <a:pt x="27918" y="348987"/>
                  </a:lnTo>
                  <a:lnTo>
                    <a:pt x="29141" y="346240"/>
                  </a:lnTo>
                  <a:lnTo>
                    <a:pt x="29330" y="330710"/>
                  </a:lnTo>
                  <a:lnTo>
                    <a:pt x="16789" y="274824"/>
                  </a:lnTo>
                  <a:lnTo>
                    <a:pt x="4530" y="216460"/>
                  </a:lnTo>
                  <a:lnTo>
                    <a:pt x="896" y="158658"/>
                  </a:lnTo>
                  <a:lnTo>
                    <a:pt x="178" y="102181"/>
                  </a:lnTo>
                  <a:lnTo>
                    <a:pt x="2375" y="47134"/>
                  </a:lnTo>
                  <a:lnTo>
                    <a:pt x="11195" y="23469"/>
                  </a:lnTo>
                  <a:lnTo>
                    <a:pt x="26033" y="7491"/>
                  </a:lnTo>
                  <a:lnTo>
                    <a:pt x="34903" y="1593"/>
                  </a:lnTo>
                  <a:lnTo>
                    <a:pt x="44326" y="0"/>
                  </a:lnTo>
                  <a:lnTo>
                    <a:pt x="64154" y="4470"/>
                  </a:lnTo>
                  <a:lnTo>
                    <a:pt x="81545" y="17375"/>
                  </a:lnTo>
                  <a:lnTo>
                    <a:pt x="111774" y="54256"/>
                  </a:lnTo>
                  <a:lnTo>
                    <a:pt x="119868" y="77716"/>
                  </a:lnTo>
                  <a:lnTo>
                    <a:pt x="122026" y="90524"/>
                  </a:lnTo>
                  <a:lnTo>
                    <a:pt x="118185" y="110993"/>
                  </a:lnTo>
                  <a:lnTo>
                    <a:pt x="113885" y="119727"/>
                  </a:lnTo>
                  <a:lnTo>
                    <a:pt x="96629" y="132551"/>
                  </a:lnTo>
                  <a:lnTo>
                    <a:pt x="66846" y="143228"/>
                  </a:lnTo>
                  <a:lnTo>
                    <a:pt x="42115" y="1477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033036" y="631709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3120" y="57264"/>
                  </a:lnTo>
                  <a:lnTo>
                    <a:pt x="11453" y="109774"/>
                  </a:lnTo>
                  <a:lnTo>
                    <a:pt x="18211" y="169786"/>
                  </a:lnTo>
                  <a:lnTo>
                    <a:pt x="23334" y="228902"/>
                  </a:lnTo>
                  <a:lnTo>
                    <a:pt x="29140" y="280343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832995" y="579067"/>
              <a:ext cx="368498" cy="105286"/>
            </a:xfrm>
            <a:custGeom>
              <a:avLst/>
              <a:gdLst/>
              <a:ahLst/>
              <a:cxnLst/>
              <a:rect l="0" t="0" r="0" b="0"/>
              <a:pathLst>
                <a:path w="368498" h="105286">
                  <a:moveTo>
                    <a:pt x="368497" y="0"/>
                  </a:moveTo>
                  <a:lnTo>
                    <a:pt x="306217" y="19128"/>
                  </a:lnTo>
                  <a:lnTo>
                    <a:pt x="249047" y="43119"/>
                  </a:lnTo>
                  <a:lnTo>
                    <a:pt x="187364" y="64799"/>
                  </a:lnTo>
                  <a:lnTo>
                    <a:pt x="138704" y="76651"/>
                  </a:lnTo>
                  <a:lnTo>
                    <a:pt x="87241" y="87572"/>
                  </a:lnTo>
                  <a:lnTo>
                    <a:pt x="29364" y="10057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906694" y="937036"/>
              <a:ext cx="315856" cy="73700"/>
            </a:xfrm>
            <a:custGeom>
              <a:avLst/>
              <a:gdLst/>
              <a:ahLst/>
              <a:cxnLst/>
              <a:rect l="0" t="0" r="0" b="0"/>
              <a:pathLst>
                <a:path w="315856" h="73700">
                  <a:moveTo>
                    <a:pt x="315855" y="0"/>
                  </a:moveTo>
                  <a:lnTo>
                    <a:pt x="262827" y="14654"/>
                  </a:lnTo>
                  <a:lnTo>
                    <a:pt x="202186" y="23333"/>
                  </a:lnTo>
                  <a:lnTo>
                    <a:pt x="139275" y="46140"/>
                  </a:lnTo>
                  <a:lnTo>
                    <a:pt x="84010" y="62580"/>
                  </a:lnTo>
                  <a:lnTo>
                    <a:pt x="28033" y="7150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245070" y="801614"/>
              <a:ext cx="135407" cy="177537"/>
            </a:xfrm>
            <a:custGeom>
              <a:avLst/>
              <a:gdLst/>
              <a:ahLst/>
              <a:cxnLst/>
              <a:rect l="0" t="0" r="0" b="0"/>
              <a:pathLst>
                <a:path w="135407" h="177537">
                  <a:moveTo>
                    <a:pt x="9064" y="30137"/>
                  </a:moveTo>
                  <a:lnTo>
                    <a:pt x="0" y="88754"/>
                  </a:lnTo>
                  <a:lnTo>
                    <a:pt x="10181" y="145351"/>
                  </a:lnTo>
                  <a:lnTo>
                    <a:pt x="13318" y="156079"/>
                  </a:lnTo>
                  <a:lnTo>
                    <a:pt x="15410" y="158552"/>
                  </a:lnTo>
                  <a:lnTo>
                    <a:pt x="16804" y="155521"/>
                  </a:lnTo>
                  <a:lnTo>
                    <a:pt x="19226" y="104447"/>
                  </a:lnTo>
                  <a:lnTo>
                    <a:pt x="25134" y="42363"/>
                  </a:lnTo>
                  <a:lnTo>
                    <a:pt x="34232" y="9583"/>
                  </a:lnTo>
                  <a:lnTo>
                    <a:pt x="41051" y="3566"/>
                  </a:lnTo>
                  <a:lnTo>
                    <a:pt x="50276" y="725"/>
                  </a:lnTo>
                  <a:lnTo>
                    <a:pt x="61105" y="0"/>
                  </a:lnTo>
                  <a:lnTo>
                    <a:pt x="79377" y="5434"/>
                  </a:lnTo>
                  <a:lnTo>
                    <a:pt x="87525" y="10159"/>
                  </a:lnTo>
                  <a:lnTo>
                    <a:pt x="99698" y="24767"/>
                  </a:lnTo>
                  <a:lnTo>
                    <a:pt x="120826" y="80166"/>
                  </a:lnTo>
                  <a:lnTo>
                    <a:pt x="132179" y="127497"/>
                  </a:lnTo>
                  <a:lnTo>
                    <a:pt x="135406" y="1775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414817" y="795684"/>
              <a:ext cx="103665" cy="215052"/>
            </a:xfrm>
            <a:custGeom>
              <a:avLst/>
              <a:gdLst/>
              <a:ahLst/>
              <a:cxnLst/>
              <a:rect l="0" t="0" r="0" b="0"/>
              <a:pathLst>
                <a:path w="103665" h="215052">
                  <a:moveTo>
                    <a:pt x="18302" y="120295"/>
                  </a:moveTo>
                  <a:lnTo>
                    <a:pt x="73961" y="77633"/>
                  </a:lnTo>
                  <a:lnTo>
                    <a:pt x="91003" y="62730"/>
                  </a:lnTo>
                  <a:lnTo>
                    <a:pt x="102476" y="44407"/>
                  </a:lnTo>
                  <a:lnTo>
                    <a:pt x="103664" y="34608"/>
                  </a:lnTo>
                  <a:lnTo>
                    <a:pt x="98745" y="14362"/>
                  </a:lnTo>
                  <a:lnTo>
                    <a:pt x="91817" y="7559"/>
                  </a:lnTo>
                  <a:lnTo>
                    <a:pt x="71643" y="0"/>
                  </a:lnTo>
                  <a:lnTo>
                    <a:pt x="62051" y="324"/>
                  </a:lnTo>
                  <a:lnTo>
                    <a:pt x="45155" y="6923"/>
                  </a:lnTo>
                  <a:lnTo>
                    <a:pt x="22489" y="23792"/>
                  </a:lnTo>
                  <a:lnTo>
                    <a:pt x="6544" y="49197"/>
                  </a:lnTo>
                  <a:lnTo>
                    <a:pt x="0" y="84541"/>
                  </a:lnTo>
                  <a:lnTo>
                    <a:pt x="6195" y="137236"/>
                  </a:lnTo>
                  <a:lnTo>
                    <a:pt x="16534" y="170548"/>
                  </a:lnTo>
                  <a:lnTo>
                    <a:pt x="27655" y="187863"/>
                  </a:lnTo>
                  <a:lnTo>
                    <a:pt x="43516" y="200238"/>
                  </a:lnTo>
                  <a:lnTo>
                    <a:pt x="61094" y="208468"/>
                  </a:lnTo>
                  <a:lnTo>
                    <a:pt x="92002" y="2150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569794" y="841672"/>
              <a:ext cx="221295" cy="461390"/>
            </a:xfrm>
            <a:custGeom>
              <a:avLst/>
              <a:gdLst/>
              <a:ahLst/>
              <a:cxnLst/>
              <a:rect l="0" t="0" r="0" b="0"/>
              <a:pathLst>
                <a:path w="221295" h="461390">
                  <a:moveTo>
                    <a:pt x="116009" y="105892"/>
                  </a:moveTo>
                  <a:lnTo>
                    <a:pt x="112890" y="63201"/>
                  </a:lnTo>
                  <a:lnTo>
                    <a:pt x="106434" y="43634"/>
                  </a:lnTo>
                  <a:lnTo>
                    <a:pt x="76605" y="4699"/>
                  </a:lnTo>
                  <a:lnTo>
                    <a:pt x="68683" y="996"/>
                  </a:lnTo>
                  <a:lnTo>
                    <a:pt x="50522" y="0"/>
                  </a:lnTo>
                  <a:lnTo>
                    <a:pt x="41935" y="3712"/>
                  </a:lnTo>
                  <a:lnTo>
                    <a:pt x="4118" y="38927"/>
                  </a:lnTo>
                  <a:lnTo>
                    <a:pt x="471" y="47211"/>
                  </a:lnTo>
                  <a:lnTo>
                    <a:pt x="0" y="101544"/>
                  </a:lnTo>
                  <a:lnTo>
                    <a:pt x="6348" y="121897"/>
                  </a:lnTo>
                  <a:lnTo>
                    <a:pt x="11316" y="130600"/>
                  </a:lnTo>
                  <a:lnTo>
                    <a:pt x="19307" y="136402"/>
                  </a:lnTo>
                  <a:lnTo>
                    <a:pt x="40665" y="142849"/>
                  </a:lnTo>
                  <a:lnTo>
                    <a:pt x="62636" y="139475"/>
                  </a:lnTo>
                  <a:lnTo>
                    <a:pt x="73407" y="135300"/>
                  </a:lnTo>
                  <a:lnTo>
                    <a:pt x="81759" y="137196"/>
                  </a:lnTo>
                  <a:lnTo>
                    <a:pt x="88496" y="143139"/>
                  </a:lnTo>
                  <a:lnTo>
                    <a:pt x="94158" y="151780"/>
                  </a:lnTo>
                  <a:lnTo>
                    <a:pt x="97329" y="170741"/>
                  </a:lnTo>
                  <a:lnTo>
                    <a:pt x="96434" y="232672"/>
                  </a:lnTo>
                  <a:lnTo>
                    <a:pt x="102281" y="286956"/>
                  </a:lnTo>
                  <a:lnTo>
                    <a:pt x="104532" y="339435"/>
                  </a:lnTo>
                  <a:lnTo>
                    <a:pt x="105294" y="399682"/>
                  </a:lnTo>
                  <a:lnTo>
                    <a:pt x="105443" y="456643"/>
                  </a:lnTo>
                  <a:lnTo>
                    <a:pt x="104286" y="461389"/>
                  </a:lnTo>
                  <a:lnTo>
                    <a:pt x="102344" y="459873"/>
                  </a:lnTo>
                  <a:lnTo>
                    <a:pt x="99880" y="454184"/>
                  </a:lnTo>
                  <a:lnTo>
                    <a:pt x="100262" y="438503"/>
                  </a:lnTo>
                  <a:lnTo>
                    <a:pt x="110040" y="399841"/>
                  </a:lnTo>
                  <a:lnTo>
                    <a:pt x="115539" y="391935"/>
                  </a:lnTo>
                  <a:lnTo>
                    <a:pt x="131008" y="380031"/>
                  </a:lnTo>
                  <a:lnTo>
                    <a:pt x="159448" y="366753"/>
                  </a:lnTo>
                  <a:lnTo>
                    <a:pt x="221294" y="3585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772226" y="884393"/>
              <a:ext cx="145205" cy="159493"/>
            </a:xfrm>
            <a:custGeom>
              <a:avLst/>
              <a:gdLst/>
              <a:ahLst/>
              <a:cxnLst/>
              <a:rect l="0" t="0" r="0" b="0"/>
              <a:pathLst>
                <a:path w="145205" h="159493">
                  <a:moveTo>
                    <a:pt x="8333" y="10529"/>
                  </a:moveTo>
                  <a:lnTo>
                    <a:pt x="0" y="48007"/>
                  </a:lnTo>
                  <a:lnTo>
                    <a:pt x="1575" y="85974"/>
                  </a:lnTo>
                  <a:lnTo>
                    <a:pt x="12587" y="135136"/>
                  </a:lnTo>
                  <a:lnTo>
                    <a:pt x="18189" y="143903"/>
                  </a:lnTo>
                  <a:lnTo>
                    <a:pt x="33770" y="156764"/>
                  </a:lnTo>
                  <a:lnTo>
                    <a:pt x="42838" y="159492"/>
                  </a:lnTo>
                  <a:lnTo>
                    <a:pt x="62274" y="159403"/>
                  </a:lnTo>
                  <a:lnTo>
                    <a:pt x="92946" y="147186"/>
                  </a:lnTo>
                  <a:lnTo>
                    <a:pt x="118672" y="128749"/>
                  </a:lnTo>
                  <a:lnTo>
                    <a:pt x="130683" y="109084"/>
                  </a:lnTo>
                  <a:lnTo>
                    <a:pt x="138750" y="84747"/>
                  </a:lnTo>
                  <a:lnTo>
                    <a:pt x="143930" y="34114"/>
                  </a:lnTo>
                  <a:lnTo>
                    <a:pt x="1452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966511" y="862492"/>
              <a:ext cx="203604" cy="190358"/>
            </a:xfrm>
            <a:custGeom>
              <a:avLst/>
              <a:gdLst/>
              <a:ahLst/>
              <a:cxnLst/>
              <a:rect l="0" t="0" r="0" b="0"/>
              <a:pathLst>
                <a:path w="203604" h="190358">
                  <a:moveTo>
                    <a:pt x="129904" y="95601"/>
                  </a:moveTo>
                  <a:lnTo>
                    <a:pt x="135492" y="78833"/>
                  </a:lnTo>
                  <a:lnTo>
                    <a:pt x="131997" y="61242"/>
                  </a:lnTo>
                  <a:lnTo>
                    <a:pt x="121475" y="41726"/>
                  </a:lnTo>
                  <a:lnTo>
                    <a:pt x="95820" y="13347"/>
                  </a:lnTo>
                  <a:lnTo>
                    <a:pt x="76151" y="1332"/>
                  </a:lnTo>
                  <a:lnTo>
                    <a:pt x="64822" y="0"/>
                  </a:lnTo>
                  <a:lnTo>
                    <a:pt x="39757" y="4758"/>
                  </a:lnTo>
                  <a:lnTo>
                    <a:pt x="30031" y="11642"/>
                  </a:lnTo>
                  <a:lnTo>
                    <a:pt x="16106" y="31770"/>
                  </a:lnTo>
                  <a:lnTo>
                    <a:pt x="1690" y="63820"/>
                  </a:lnTo>
                  <a:lnTo>
                    <a:pt x="0" y="84985"/>
                  </a:lnTo>
                  <a:lnTo>
                    <a:pt x="8447" y="127169"/>
                  </a:lnTo>
                  <a:lnTo>
                    <a:pt x="15007" y="135364"/>
                  </a:lnTo>
                  <a:lnTo>
                    <a:pt x="34775" y="147588"/>
                  </a:lnTo>
                  <a:lnTo>
                    <a:pt x="44258" y="148976"/>
                  </a:lnTo>
                  <a:lnTo>
                    <a:pt x="61033" y="144280"/>
                  </a:lnTo>
                  <a:lnTo>
                    <a:pt x="83631" y="128482"/>
                  </a:lnTo>
                  <a:lnTo>
                    <a:pt x="91790" y="109435"/>
                  </a:lnTo>
                  <a:lnTo>
                    <a:pt x="93966" y="97804"/>
                  </a:lnTo>
                  <a:lnTo>
                    <a:pt x="96587" y="94730"/>
                  </a:lnTo>
                  <a:lnTo>
                    <a:pt x="99504" y="97360"/>
                  </a:lnTo>
                  <a:lnTo>
                    <a:pt x="124427" y="138163"/>
                  </a:lnTo>
                  <a:lnTo>
                    <a:pt x="146738" y="161374"/>
                  </a:lnTo>
                  <a:lnTo>
                    <a:pt x="185654" y="183939"/>
                  </a:lnTo>
                  <a:lnTo>
                    <a:pt x="203603" y="1903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117471" y="694880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3120" y="57264"/>
                  </a:lnTo>
                  <a:lnTo>
                    <a:pt x="11453" y="109774"/>
                  </a:lnTo>
                  <a:lnTo>
                    <a:pt x="21332" y="166667"/>
                  </a:lnTo>
                  <a:lnTo>
                    <a:pt x="28548" y="220569"/>
                  </a:lnTo>
                  <a:lnTo>
                    <a:pt x="36575" y="280006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235430" y="915979"/>
              <a:ext cx="8384" cy="105286"/>
            </a:xfrm>
            <a:custGeom>
              <a:avLst/>
              <a:gdLst/>
              <a:ahLst/>
              <a:cxnLst/>
              <a:rect l="0" t="0" r="0" b="0"/>
              <a:pathLst>
                <a:path w="8384" h="105286">
                  <a:moveTo>
                    <a:pt x="8383" y="0"/>
                  </a:moveTo>
                  <a:lnTo>
                    <a:pt x="1147" y="27556"/>
                  </a:lnTo>
                  <a:lnTo>
                    <a:pt x="0" y="67176"/>
                  </a:lnTo>
                  <a:lnTo>
                    <a:pt x="8383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264870" y="8001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412269" y="747523"/>
              <a:ext cx="21059" cy="284270"/>
            </a:xfrm>
            <a:custGeom>
              <a:avLst/>
              <a:gdLst/>
              <a:ahLst/>
              <a:cxnLst/>
              <a:rect l="0" t="0" r="0" b="0"/>
              <a:pathLst>
                <a:path w="21059" h="284270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3120" y="168552"/>
                  </a:lnTo>
                  <a:lnTo>
                    <a:pt x="9065" y="224627"/>
                  </a:lnTo>
                  <a:lnTo>
                    <a:pt x="21058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317513" y="873865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16891" y="5589"/>
                  </a:lnTo>
                  <a:lnTo>
                    <a:pt x="64337" y="9553"/>
                  </a:lnTo>
                  <a:lnTo>
                    <a:pt x="14441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543073" y="894922"/>
              <a:ext cx="6068" cy="157928"/>
            </a:xfrm>
            <a:custGeom>
              <a:avLst/>
              <a:gdLst/>
              <a:ahLst/>
              <a:cxnLst/>
              <a:rect l="0" t="0" r="0" b="0"/>
              <a:pathLst>
                <a:path w="6068" h="157928">
                  <a:moveTo>
                    <a:pt x="6067" y="0"/>
                  </a:moveTo>
                  <a:lnTo>
                    <a:pt x="0" y="33622"/>
                  </a:lnTo>
                  <a:lnTo>
                    <a:pt x="4522" y="85323"/>
                  </a:lnTo>
                  <a:lnTo>
                    <a:pt x="5609" y="123547"/>
                  </a:lnTo>
                  <a:lnTo>
                    <a:pt x="6067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549140" y="78963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631315" y="847274"/>
              <a:ext cx="160026" cy="216105"/>
            </a:xfrm>
            <a:custGeom>
              <a:avLst/>
              <a:gdLst/>
              <a:ahLst/>
              <a:cxnLst/>
              <a:rect l="0" t="0" r="0" b="0"/>
              <a:pathLst>
                <a:path w="160026" h="216105">
                  <a:moveTo>
                    <a:pt x="33639" y="100290"/>
                  </a:moveTo>
                  <a:lnTo>
                    <a:pt x="92255" y="100290"/>
                  </a:lnTo>
                  <a:lnTo>
                    <a:pt x="127045" y="89112"/>
                  </a:lnTo>
                  <a:lnTo>
                    <a:pt x="153991" y="70982"/>
                  </a:lnTo>
                  <a:lnTo>
                    <a:pt x="158327" y="62034"/>
                  </a:lnTo>
                  <a:lnTo>
                    <a:pt x="160025" y="39614"/>
                  </a:lnTo>
                  <a:lnTo>
                    <a:pt x="156501" y="29424"/>
                  </a:lnTo>
                  <a:lnTo>
                    <a:pt x="143226" y="11862"/>
                  </a:lnTo>
                  <a:lnTo>
                    <a:pt x="122509" y="2497"/>
                  </a:lnTo>
                  <a:lnTo>
                    <a:pt x="110433" y="0"/>
                  </a:lnTo>
                  <a:lnTo>
                    <a:pt x="87656" y="3464"/>
                  </a:lnTo>
                  <a:lnTo>
                    <a:pt x="65835" y="13973"/>
                  </a:lnTo>
                  <a:lnTo>
                    <a:pt x="34989" y="40790"/>
                  </a:lnTo>
                  <a:lnTo>
                    <a:pt x="6132" y="88060"/>
                  </a:lnTo>
                  <a:lnTo>
                    <a:pt x="1263" y="99156"/>
                  </a:lnTo>
                  <a:lnTo>
                    <a:pt x="0" y="142718"/>
                  </a:lnTo>
                  <a:lnTo>
                    <a:pt x="7379" y="166330"/>
                  </a:lnTo>
                  <a:lnTo>
                    <a:pt x="19628" y="184624"/>
                  </a:lnTo>
                  <a:lnTo>
                    <a:pt x="36770" y="200553"/>
                  </a:lnTo>
                  <a:lnTo>
                    <a:pt x="59207" y="209192"/>
                  </a:lnTo>
                  <a:lnTo>
                    <a:pt x="107338" y="2161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853823" y="855139"/>
              <a:ext cx="222174" cy="271203"/>
            </a:xfrm>
            <a:custGeom>
              <a:avLst/>
              <a:gdLst/>
              <a:ahLst/>
              <a:cxnLst/>
              <a:rect l="0" t="0" r="0" b="0"/>
              <a:pathLst>
                <a:path w="222174" h="271203">
                  <a:moveTo>
                    <a:pt x="169099" y="29254"/>
                  </a:moveTo>
                  <a:lnTo>
                    <a:pt x="157921" y="18076"/>
                  </a:lnTo>
                  <a:lnTo>
                    <a:pt x="128612" y="5535"/>
                  </a:lnTo>
                  <a:lnTo>
                    <a:pt x="90293" y="0"/>
                  </a:lnTo>
                  <a:lnTo>
                    <a:pt x="66224" y="4944"/>
                  </a:lnTo>
                  <a:lnTo>
                    <a:pt x="22176" y="27182"/>
                  </a:lnTo>
                  <a:lnTo>
                    <a:pt x="7094" y="43541"/>
                  </a:lnTo>
                  <a:lnTo>
                    <a:pt x="1434" y="52817"/>
                  </a:lnTo>
                  <a:lnTo>
                    <a:pt x="0" y="62510"/>
                  </a:lnTo>
                  <a:lnTo>
                    <a:pt x="4647" y="82639"/>
                  </a:lnTo>
                  <a:lnTo>
                    <a:pt x="10332" y="90580"/>
                  </a:lnTo>
                  <a:lnTo>
                    <a:pt x="64665" y="126959"/>
                  </a:lnTo>
                  <a:lnTo>
                    <a:pt x="96822" y="139182"/>
                  </a:lnTo>
                  <a:lnTo>
                    <a:pt x="149016" y="150144"/>
                  </a:lnTo>
                  <a:lnTo>
                    <a:pt x="184205" y="167629"/>
                  </a:lnTo>
                  <a:lnTo>
                    <a:pt x="209450" y="190747"/>
                  </a:lnTo>
                  <a:lnTo>
                    <a:pt x="217056" y="200087"/>
                  </a:lnTo>
                  <a:lnTo>
                    <a:pt x="220957" y="210993"/>
                  </a:lnTo>
                  <a:lnTo>
                    <a:pt x="222173" y="235589"/>
                  </a:lnTo>
                  <a:lnTo>
                    <a:pt x="218520" y="246360"/>
                  </a:lnTo>
                  <a:lnTo>
                    <a:pt x="205102" y="264566"/>
                  </a:lnTo>
                  <a:lnTo>
                    <a:pt x="194271" y="269187"/>
                  </a:lnTo>
                  <a:lnTo>
                    <a:pt x="166639" y="271202"/>
                  </a:lnTo>
                  <a:lnTo>
                    <a:pt x="129375" y="265759"/>
                  </a:lnTo>
                  <a:lnTo>
                    <a:pt x="74342" y="239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505703" y="1688574"/>
            <a:ext cx="5741287" cy="746506"/>
            <a:chOff x="1505703" y="1688574"/>
            <a:chExt cx="5741287" cy="746506"/>
          </a:xfrm>
        </p:grpSpPr>
        <p:sp>
          <p:nvSpPr>
            <p:cNvPr id="41" name="Freeform 40"/>
            <p:cNvSpPr/>
            <p:nvPr/>
          </p:nvSpPr>
          <p:spPr>
            <a:xfrm>
              <a:off x="1505703" y="1726673"/>
              <a:ext cx="254959" cy="440750"/>
            </a:xfrm>
            <a:custGeom>
              <a:avLst/>
              <a:gdLst/>
              <a:ahLst/>
              <a:cxnLst/>
              <a:rect l="0" t="0" r="0" b="0"/>
              <a:pathLst>
                <a:path w="254959" h="440750">
                  <a:moveTo>
                    <a:pt x="10400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44851"/>
                  </a:lnTo>
                  <a:lnTo>
                    <a:pt x="7133" y="199798"/>
                  </a:lnTo>
                  <a:lnTo>
                    <a:pt x="9755" y="261431"/>
                  </a:lnTo>
                  <a:lnTo>
                    <a:pt x="15862" y="324602"/>
                  </a:lnTo>
                  <a:lnTo>
                    <a:pt x="18758" y="383830"/>
                  </a:lnTo>
                  <a:lnTo>
                    <a:pt x="14895" y="408067"/>
                  </a:lnTo>
                  <a:lnTo>
                    <a:pt x="12227" y="412425"/>
                  </a:lnTo>
                  <a:lnTo>
                    <a:pt x="9278" y="411821"/>
                  </a:lnTo>
                  <a:lnTo>
                    <a:pt x="6143" y="407908"/>
                  </a:lnTo>
                  <a:lnTo>
                    <a:pt x="1730" y="380045"/>
                  </a:lnTo>
                  <a:lnTo>
                    <a:pt x="422" y="342153"/>
                  </a:lnTo>
                  <a:lnTo>
                    <a:pt x="3748" y="331047"/>
                  </a:lnTo>
                  <a:lnTo>
                    <a:pt x="38293" y="288855"/>
                  </a:lnTo>
                  <a:lnTo>
                    <a:pt x="65068" y="267041"/>
                  </a:lnTo>
                  <a:lnTo>
                    <a:pt x="88120" y="259065"/>
                  </a:lnTo>
                  <a:lnTo>
                    <a:pt x="112793" y="256690"/>
                  </a:lnTo>
                  <a:lnTo>
                    <a:pt x="167947" y="267712"/>
                  </a:lnTo>
                  <a:lnTo>
                    <a:pt x="222400" y="302520"/>
                  </a:lnTo>
                  <a:lnTo>
                    <a:pt x="236423" y="319287"/>
                  </a:lnTo>
                  <a:lnTo>
                    <a:pt x="254958" y="364236"/>
                  </a:lnTo>
                  <a:lnTo>
                    <a:pt x="253234" y="387660"/>
                  </a:lnTo>
                  <a:lnTo>
                    <a:pt x="249498" y="398820"/>
                  </a:lnTo>
                  <a:lnTo>
                    <a:pt x="235989" y="417459"/>
                  </a:lnTo>
                  <a:lnTo>
                    <a:pt x="227473" y="425705"/>
                  </a:lnTo>
                  <a:lnTo>
                    <a:pt x="205533" y="434867"/>
                  </a:lnTo>
                  <a:lnTo>
                    <a:pt x="147731" y="440749"/>
                  </a:lnTo>
                  <a:lnTo>
                    <a:pt x="123689" y="435314"/>
                  </a:lnTo>
                  <a:lnTo>
                    <a:pt x="73571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821430" y="2063585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0" y="0"/>
                  </a:moveTo>
                  <a:lnTo>
                    <a:pt x="42661" y="60873"/>
                  </a:lnTo>
                  <a:lnTo>
                    <a:pt x="84228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831958" y="2010943"/>
              <a:ext cx="157929" cy="410612"/>
            </a:xfrm>
            <a:custGeom>
              <a:avLst/>
              <a:gdLst/>
              <a:ahLst/>
              <a:cxnLst/>
              <a:rect l="0" t="0" r="0" b="0"/>
              <a:pathLst>
                <a:path w="157929" h="410612">
                  <a:moveTo>
                    <a:pt x="157928" y="0"/>
                  </a:moveTo>
                  <a:lnTo>
                    <a:pt x="138799" y="55044"/>
                  </a:lnTo>
                  <a:lnTo>
                    <a:pt x="114808" y="109572"/>
                  </a:lnTo>
                  <a:lnTo>
                    <a:pt x="94459" y="159197"/>
                  </a:lnTo>
                  <a:lnTo>
                    <a:pt x="76731" y="210946"/>
                  </a:lnTo>
                  <a:lnTo>
                    <a:pt x="60950" y="260204"/>
                  </a:lnTo>
                  <a:lnTo>
                    <a:pt x="40246" y="313181"/>
                  </a:lnTo>
                  <a:lnTo>
                    <a:pt x="12940" y="376478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379440" y="1688574"/>
              <a:ext cx="242156" cy="396069"/>
            </a:xfrm>
            <a:custGeom>
              <a:avLst/>
              <a:gdLst/>
              <a:ahLst/>
              <a:cxnLst/>
              <a:rect l="0" t="0" r="0" b="0"/>
              <a:pathLst>
                <a:path w="242156" h="396069">
                  <a:moveTo>
                    <a:pt x="0" y="396068"/>
                  </a:moveTo>
                  <a:lnTo>
                    <a:pt x="3119" y="347137"/>
                  </a:lnTo>
                  <a:lnTo>
                    <a:pt x="8333" y="299292"/>
                  </a:lnTo>
                  <a:lnTo>
                    <a:pt x="12998" y="248071"/>
                  </a:lnTo>
                  <a:lnTo>
                    <a:pt x="21789" y="195849"/>
                  </a:lnTo>
                  <a:lnTo>
                    <a:pt x="31802" y="146451"/>
                  </a:lnTo>
                  <a:lnTo>
                    <a:pt x="39059" y="99059"/>
                  </a:lnTo>
                  <a:lnTo>
                    <a:pt x="41511" y="36233"/>
                  </a:lnTo>
                  <a:lnTo>
                    <a:pt x="48085" y="13483"/>
                  </a:lnTo>
                  <a:lnTo>
                    <a:pt x="53114" y="4141"/>
                  </a:lnTo>
                  <a:lnTo>
                    <a:pt x="59976" y="252"/>
                  </a:lnTo>
                  <a:lnTo>
                    <a:pt x="68060" y="0"/>
                  </a:lnTo>
                  <a:lnTo>
                    <a:pt x="76959" y="2171"/>
                  </a:lnTo>
                  <a:lnTo>
                    <a:pt x="93085" y="17062"/>
                  </a:lnTo>
                  <a:lnTo>
                    <a:pt x="136867" y="72027"/>
                  </a:lnTo>
                  <a:lnTo>
                    <a:pt x="164643" y="128466"/>
                  </a:lnTo>
                  <a:lnTo>
                    <a:pt x="187330" y="185281"/>
                  </a:lnTo>
                  <a:lnTo>
                    <a:pt x="201864" y="235606"/>
                  </a:lnTo>
                  <a:lnTo>
                    <a:pt x="217256" y="295439"/>
                  </a:lnTo>
                  <a:lnTo>
                    <a:pt x="235093" y="353181"/>
                  </a:lnTo>
                  <a:lnTo>
                    <a:pt x="242155" y="375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432082" y="1947772"/>
              <a:ext cx="147400" cy="31586"/>
            </a:xfrm>
            <a:custGeom>
              <a:avLst/>
              <a:gdLst/>
              <a:ahLst/>
              <a:cxnLst/>
              <a:rect l="0" t="0" r="0" b="0"/>
              <a:pathLst>
                <a:path w="147400" h="31586">
                  <a:moveTo>
                    <a:pt x="147399" y="0"/>
                  </a:moveTo>
                  <a:lnTo>
                    <a:pt x="93255" y="11452"/>
                  </a:lnTo>
                  <a:lnTo>
                    <a:pt x="33944" y="2702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691599" y="1700537"/>
              <a:ext cx="182681" cy="426691"/>
            </a:xfrm>
            <a:custGeom>
              <a:avLst/>
              <a:gdLst/>
              <a:ahLst/>
              <a:cxnLst/>
              <a:rect l="0" t="0" r="0" b="0"/>
              <a:pathLst>
                <a:path w="182681" h="426691">
                  <a:moveTo>
                    <a:pt x="140566" y="278820"/>
                  </a:moveTo>
                  <a:lnTo>
                    <a:pt x="122586" y="254774"/>
                  </a:lnTo>
                  <a:lnTo>
                    <a:pt x="105669" y="240447"/>
                  </a:lnTo>
                  <a:lnTo>
                    <a:pt x="83332" y="235639"/>
                  </a:lnTo>
                  <a:lnTo>
                    <a:pt x="58977" y="238571"/>
                  </a:lnTo>
                  <a:lnTo>
                    <a:pt x="36454" y="247674"/>
                  </a:lnTo>
                  <a:lnTo>
                    <a:pt x="20985" y="262638"/>
                  </a:lnTo>
                  <a:lnTo>
                    <a:pt x="1522" y="300840"/>
                  </a:lnTo>
                  <a:lnTo>
                    <a:pt x="0" y="321362"/>
                  </a:lnTo>
                  <a:lnTo>
                    <a:pt x="5549" y="379699"/>
                  </a:lnTo>
                  <a:lnTo>
                    <a:pt x="20363" y="406326"/>
                  </a:lnTo>
                  <a:lnTo>
                    <a:pt x="32940" y="421667"/>
                  </a:lnTo>
                  <a:lnTo>
                    <a:pt x="41909" y="425524"/>
                  </a:lnTo>
                  <a:lnTo>
                    <a:pt x="64353" y="426690"/>
                  </a:lnTo>
                  <a:lnTo>
                    <a:pt x="83687" y="420189"/>
                  </a:lnTo>
                  <a:lnTo>
                    <a:pt x="115163" y="396952"/>
                  </a:lnTo>
                  <a:lnTo>
                    <a:pt x="126546" y="374217"/>
                  </a:lnTo>
                  <a:lnTo>
                    <a:pt x="148975" y="311962"/>
                  </a:lnTo>
                  <a:lnTo>
                    <a:pt x="167530" y="257811"/>
                  </a:lnTo>
                  <a:lnTo>
                    <a:pt x="177672" y="208904"/>
                  </a:lnTo>
                  <a:lnTo>
                    <a:pt x="181196" y="151649"/>
                  </a:lnTo>
                  <a:lnTo>
                    <a:pt x="181071" y="98290"/>
                  </a:lnTo>
                  <a:lnTo>
                    <a:pt x="171141" y="40866"/>
                  </a:lnTo>
                  <a:lnTo>
                    <a:pt x="163514" y="18644"/>
                  </a:lnTo>
                  <a:lnTo>
                    <a:pt x="152325" y="970"/>
                  </a:lnTo>
                  <a:lnTo>
                    <a:pt x="147236" y="0"/>
                  </a:lnTo>
                  <a:lnTo>
                    <a:pt x="142673" y="4032"/>
                  </a:lnTo>
                  <a:lnTo>
                    <a:pt x="138461" y="11400"/>
                  </a:lnTo>
                  <a:lnTo>
                    <a:pt x="132534" y="44127"/>
                  </a:lnTo>
                  <a:lnTo>
                    <a:pt x="131701" y="105512"/>
                  </a:lnTo>
                  <a:lnTo>
                    <a:pt x="137419" y="156630"/>
                  </a:lnTo>
                  <a:lnTo>
                    <a:pt x="143064" y="220065"/>
                  </a:lnTo>
                  <a:lnTo>
                    <a:pt x="149509" y="278263"/>
                  </a:lnTo>
                  <a:lnTo>
                    <a:pt x="166423" y="336509"/>
                  </a:lnTo>
                  <a:lnTo>
                    <a:pt x="182680" y="3841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006679" y="1713170"/>
              <a:ext cx="172928" cy="434810"/>
            </a:xfrm>
            <a:custGeom>
              <a:avLst/>
              <a:gdLst/>
              <a:ahLst/>
              <a:cxnLst/>
              <a:rect l="0" t="0" r="0" b="0"/>
              <a:pathLst>
                <a:path w="172928" h="434810">
                  <a:moveTo>
                    <a:pt x="109756" y="245130"/>
                  </a:moveTo>
                  <a:lnTo>
                    <a:pt x="92988" y="239541"/>
                  </a:lnTo>
                  <a:lnTo>
                    <a:pt x="85709" y="240234"/>
                  </a:lnTo>
                  <a:lnTo>
                    <a:pt x="44574" y="258754"/>
                  </a:lnTo>
                  <a:lnTo>
                    <a:pt x="30873" y="272242"/>
                  </a:lnTo>
                  <a:lnTo>
                    <a:pt x="4940" y="329890"/>
                  </a:lnTo>
                  <a:lnTo>
                    <a:pt x="0" y="350651"/>
                  </a:lnTo>
                  <a:lnTo>
                    <a:pt x="6361" y="392576"/>
                  </a:lnTo>
                  <a:lnTo>
                    <a:pt x="13500" y="412437"/>
                  </a:lnTo>
                  <a:lnTo>
                    <a:pt x="24472" y="429063"/>
                  </a:lnTo>
                  <a:lnTo>
                    <a:pt x="33012" y="433263"/>
                  </a:lnTo>
                  <a:lnTo>
                    <a:pt x="54981" y="434809"/>
                  </a:lnTo>
                  <a:lnTo>
                    <a:pt x="77223" y="425358"/>
                  </a:lnTo>
                  <a:lnTo>
                    <a:pt x="106356" y="400306"/>
                  </a:lnTo>
                  <a:lnTo>
                    <a:pt x="126686" y="370657"/>
                  </a:lnTo>
                  <a:lnTo>
                    <a:pt x="144036" y="318019"/>
                  </a:lnTo>
                  <a:lnTo>
                    <a:pt x="157558" y="264597"/>
                  </a:lnTo>
                  <a:lnTo>
                    <a:pt x="160964" y="211124"/>
                  </a:lnTo>
                  <a:lnTo>
                    <a:pt x="161973" y="157715"/>
                  </a:lnTo>
                  <a:lnTo>
                    <a:pt x="161103" y="106016"/>
                  </a:lnTo>
                  <a:lnTo>
                    <a:pt x="150921" y="49151"/>
                  </a:lnTo>
                  <a:lnTo>
                    <a:pt x="137644" y="3777"/>
                  </a:lnTo>
                  <a:lnTo>
                    <a:pt x="133028" y="0"/>
                  </a:lnTo>
                  <a:lnTo>
                    <a:pt x="127610" y="992"/>
                  </a:lnTo>
                  <a:lnTo>
                    <a:pt x="121659" y="5162"/>
                  </a:lnTo>
                  <a:lnTo>
                    <a:pt x="115046" y="25394"/>
                  </a:lnTo>
                  <a:lnTo>
                    <a:pt x="114443" y="66549"/>
                  </a:lnTo>
                  <a:lnTo>
                    <a:pt x="116518" y="93231"/>
                  </a:lnTo>
                  <a:lnTo>
                    <a:pt x="114558" y="145195"/>
                  </a:lnTo>
                  <a:lnTo>
                    <a:pt x="121707" y="194073"/>
                  </a:lnTo>
                  <a:lnTo>
                    <a:pt x="128115" y="245600"/>
                  </a:lnTo>
                  <a:lnTo>
                    <a:pt x="135869" y="304234"/>
                  </a:lnTo>
                  <a:lnTo>
                    <a:pt x="160407" y="357288"/>
                  </a:lnTo>
                  <a:lnTo>
                    <a:pt x="172927" y="3820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295419" y="1979357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8617"/>
                  </a:lnTo>
                  <a:lnTo>
                    <a:pt x="8333" y="108975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327005" y="186354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390176" y="1934907"/>
              <a:ext cx="157928" cy="191850"/>
            </a:xfrm>
            <a:custGeom>
              <a:avLst/>
              <a:gdLst/>
              <a:ahLst/>
              <a:cxnLst/>
              <a:rect l="0" t="0" r="0" b="0"/>
              <a:pathLst>
                <a:path w="157928" h="191850">
                  <a:moveTo>
                    <a:pt x="0" y="65507"/>
                  </a:moveTo>
                  <a:lnTo>
                    <a:pt x="8333" y="102985"/>
                  </a:lnTo>
                  <a:lnTo>
                    <a:pt x="15684" y="148819"/>
                  </a:lnTo>
                  <a:lnTo>
                    <a:pt x="16305" y="150294"/>
                  </a:lnTo>
                  <a:lnTo>
                    <a:pt x="11520" y="95592"/>
                  </a:lnTo>
                  <a:lnTo>
                    <a:pt x="22112" y="35110"/>
                  </a:lnTo>
                  <a:lnTo>
                    <a:pt x="25270" y="24186"/>
                  </a:lnTo>
                  <a:lnTo>
                    <a:pt x="30884" y="15733"/>
                  </a:lnTo>
                  <a:lnTo>
                    <a:pt x="46482" y="3221"/>
                  </a:lnTo>
                  <a:lnTo>
                    <a:pt x="65112" y="0"/>
                  </a:lnTo>
                  <a:lnTo>
                    <a:pt x="74993" y="778"/>
                  </a:lnTo>
                  <a:lnTo>
                    <a:pt x="92212" y="11002"/>
                  </a:lnTo>
                  <a:lnTo>
                    <a:pt x="122330" y="46162"/>
                  </a:lnTo>
                  <a:lnTo>
                    <a:pt x="142404" y="89242"/>
                  </a:lnTo>
                  <a:lnTo>
                    <a:pt x="154514" y="148531"/>
                  </a:lnTo>
                  <a:lnTo>
                    <a:pt x="157927" y="1918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569160" y="1963028"/>
              <a:ext cx="218553" cy="472052"/>
            </a:xfrm>
            <a:custGeom>
              <a:avLst/>
              <a:gdLst/>
              <a:ahLst/>
              <a:cxnLst/>
              <a:rect l="0" t="0" r="0" b="0"/>
              <a:pathLst>
                <a:path w="218553" h="472052">
                  <a:moveTo>
                    <a:pt x="147399" y="111086"/>
                  </a:moveTo>
                  <a:lnTo>
                    <a:pt x="162054" y="67123"/>
                  </a:lnTo>
                  <a:lnTo>
                    <a:pt x="162491" y="47093"/>
                  </a:lnTo>
                  <a:lnTo>
                    <a:pt x="160970" y="36838"/>
                  </a:lnTo>
                  <a:lnTo>
                    <a:pt x="149921" y="19205"/>
                  </a:lnTo>
                  <a:lnTo>
                    <a:pt x="142061" y="11228"/>
                  </a:lnTo>
                  <a:lnTo>
                    <a:pt x="120850" y="2364"/>
                  </a:lnTo>
                  <a:lnTo>
                    <a:pt x="108643" y="0"/>
                  </a:lnTo>
                  <a:lnTo>
                    <a:pt x="85721" y="3612"/>
                  </a:lnTo>
                  <a:lnTo>
                    <a:pt x="65004" y="14187"/>
                  </a:lnTo>
                  <a:lnTo>
                    <a:pt x="47998" y="30585"/>
                  </a:lnTo>
                  <a:lnTo>
                    <a:pt x="38880" y="52691"/>
                  </a:lnTo>
                  <a:lnTo>
                    <a:pt x="35997" y="76943"/>
                  </a:lnTo>
                  <a:lnTo>
                    <a:pt x="38616" y="99421"/>
                  </a:lnTo>
                  <a:lnTo>
                    <a:pt x="46799" y="117989"/>
                  </a:lnTo>
                  <a:lnTo>
                    <a:pt x="52256" y="126217"/>
                  </a:lnTo>
                  <a:lnTo>
                    <a:pt x="60574" y="131701"/>
                  </a:lnTo>
                  <a:lnTo>
                    <a:pt x="82294" y="137796"/>
                  </a:lnTo>
                  <a:lnTo>
                    <a:pt x="104425" y="134265"/>
                  </a:lnTo>
                  <a:lnTo>
                    <a:pt x="133496" y="119123"/>
                  </a:lnTo>
                  <a:lnTo>
                    <a:pt x="148239" y="105299"/>
                  </a:lnTo>
                  <a:lnTo>
                    <a:pt x="158691" y="87457"/>
                  </a:lnTo>
                  <a:lnTo>
                    <a:pt x="163116" y="84805"/>
                  </a:lnTo>
                  <a:lnTo>
                    <a:pt x="167236" y="86546"/>
                  </a:lnTo>
                  <a:lnTo>
                    <a:pt x="171152" y="91216"/>
                  </a:lnTo>
                  <a:lnTo>
                    <a:pt x="176664" y="120146"/>
                  </a:lnTo>
                  <a:lnTo>
                    <a:pt x="179696" y="173013"/>
                  </a:lnTo>
                  <a:lnTo>
                    <a:pt x="187254" y="221591"/>
                  </a:lnTo>
                  <a:lnTo>
                    <a:pt x="200288" y="284169"/>
                  </a:lnTo>
                  <a:lnTo>
                    <a:pt x="214128" y="342197"/>
                  </a:lnTo>
                  <a:lnTo>
                    <a:pt x="218552" y="400409"/>
                  </a:lnTo>
                  <a:lnTo>
                    <a:pt x="214898" y="424508"/>
                  </a:lnTo>
                  <a:lnTo>
                    <a:pt x="203135" y="443797"/>
                  </a:lnTo>
                  <a:lnTo>
                    <a:pt x="186209" y="458999"/>
                  </a:lnTo>
                  <a:lnTo>
                    <a:pt x="166987" y="469655"/>
                  </a:lnTo>
                  <a:lnTo>
                    <a:pt x="143627" y="472051"/>
                  </a:lnTo>
                  <a:lnTo>
                    <a:pt x="84913" y="464057"/>
                  </a:lnTo>
                  <a:lnTo>
                    <a:pt x="28905" y="459619"/>
                  </a:lnTo>
                  <a:lnTo>
                    <a:pt x="0" y="4585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123865" y="1937243"/>
              <a:ext cx="140236" cy="156255"/>
            </a:xfrm>
            <a:custGeom>
              <a:avLst/>
              <a:gdLst/>
              <a:ahLst/>
              <a:cxnLst/>
              <a:rect l="0" t="0" r="0" b="0"/>
              <a:pathLst>
                <a:path w="140236" h="156255">
                  <a:moveTo>
                    <a:pt x="108590" y="0"/>
                  </a:moveTo>
                  <a:lnTo>
                    <a:pt x="55886" y="19128"/>
                  </a:lnTo>
                  <a:lnTo>
                    <a:pt x="17798" y="49803"/>
                  </a:lnTo>
                  <a:lnTo>
                    <a:pt x="2010" y="75978"/>
                  </a:lnTo>
                  <a:lnTo>
                    <a:pt x="0" y="98889"/>
                  </a:lnTo>
                  <a:lnTo>
                    <a:pt x="4176" y="123499"/>
                  </a:lnTo>
                  <a:lnTo>
                    <a:pt x="13831" y="146136"/>
                  </a:lnTo>
                  <a:lnTo>
                    <a:pt x="20851" y="152406"/>
                  </a:lnTo>
                  <a:lnTo>
                    <a:pt x="29041" y="155416"/>
                  </a:lnTo>
                  <a:lnTo>
                    <a:pt x="38010" y="156254"/>
                  </a:lnTo>
                  <a:lnTo>
                    <a:pt x="72990" y="146253"/>
                  </a:lnTo>
                  <a:lnTo>
                    <a:pt x="107401" y="128472"/>
                  </a:lnTo>
                  <a:lnTo>
                    <a:pt x="134235" y="102797"/>
                  </a:lnTo>
                  <a:lnTo>
                    <a:pt x="138555" y="93098"/>
                  </a:lnTo>
                  <a:lnTo>
                    <a:pt x="140235" y="72962"/>
                  </a:lnTo>
                  <a:lnTo>
                    <a:pt x="131782" y="33780"/>
                  </a:lnTo>
                  <a:lnTo>
                    <a:pt x="119119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369326" y="1926715"/>
              <a:ext cx="105286" cy="177969"/>
            </a:xfrm>
            <a:custGeom>
              <a:avLst/>
              <a:gdLst/>
              <a:ahLst/>
              <a:cxnLst/>
              <a:rect l="0" t="0" r="0" b="0"/>
              <a:pathLst>
                <a:path w="105286" h="177969">
                  <a:moveTo>
                    <a:pt x="0" y="42114"/>
                  </a:moveTo>
                  <a:lnTo>
                    <a:pt x="5589" y="104206"/>
                  </a:lnTo>
                  <a:lnTo>
                    <a:pt x="21331" y="160905"/>
                  </a:lnTo>
                  <a:lnTo>
                    <a:pt x="25858" y="177968"/>
                  </a:lnTo>
                  <a:lnTo>
                    <a:pt x="20660" y="162435"/>
                  </a:lnTo>
                  <a:lnTo>
                    <a:pt x="7161" y="133916"/>
                  </a:lnTo>
                  <a:lnTo>
                    <a:pt x="1415" y="82951"/>
                  </a:lnTo>
                  <a:lnTo>
                    <a:pt x="2969" y="57924"/>
                  </a:lnTo>
                  <a:lnTo>
                    <a:pt x="11458" y="39002"/>
                  </a:lnTo>
                  <a:lnTo>
                    <a:pt x="29269" y="25913"/>
                  </a:lnTo>
                  <a:lnTo>
                    <a:pt x="87649" y="531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010969" y="1718340"/>
              <a:ext cx="250477" cy="323511"/>
            </a:xfrm>
            <a:custGeom>
              <a:avLst/>
              <a:gdLst/>
              <a:ahLst/>
              <a:cxnLst/>
              <a:rect l="0" t="0" r="0" b="0"/>
              <a:pathLst>
                <a:path w="250477" h="323511">
                  <a:moveTo>
                    <a:pt x="200636" y="8333"/>
                  </a:moveTo>
                  <a:lnTo>
                    <a:pt x="163159" y="0"/>
                  </a:lnTo>
                  <a:lnTo>
                    <a:pt x="128311" y="1574"/>
                  </a:lnTo>
                  <a:lnTo>
                    <a:pt x="74476" y="17018"/>
                  </a:lnTo>
                  <a:lnTo>
                    <a:pt x="43932" y="35603"/>
                  </a:lnTo>
                  <a:lnTo>
                    <a:pt x="4728" y="77262"/>
                  </a:lnTo>
                  <a:lnTo>
                    <a:pt x="1011" y="85871"/>
                  </a:lnTo>
                  <a:lnTo>
                    <a:pt x="0" y="104796"/>
                  </a:lnTo>
                  <a:lnTo>
                    <a:pt x="3708" y="112416"/>
                  </a:lnTo>
                  <a:lnTo>
                    <a:pt x="17186" y="124002"/>
                  </a:lnTo>
                  <a:lnTo>
                    <a:pt x="76017" y="136389"/>
                  </a:lnTo>
                  <a:lnTo>
                    <a:pt x="130787" y="143463"/>
                  </a:lnTo>
                  <a:lnTo>
                    <a:pt x="184326" y="154435"/>
                  </a:lnTo>
                  <a:lnTo>
                    <a:pt x="203526" y="165294"/>
                  </a:lnTo>
                  <a:lnTo>
                    <a:pt x="227489" y="190151"/>
                  </a:lnTo>
                  <a:lnTo>
                    <a:pt x="243818" y="219743"/>
                  </a:lnTo>
                  <a:lnTo>
                    <a:pt x="250476" y="256327"/>
                  </a:lnTo>
                  <a:lnTo>
                    <a:pt x="242674" y="279989"/>
                  </a:lnTo>
                  <a:lnTo>
                    <a:pt x="227509" y="299865"/>
                  </a:lnTo>
                  <a:lnTo>
                    <a:pt x="209070" y="312598"/>
                  </a:lnTo>
                  <a:lnTo>
                    <a:pt x="167781" y="320754"/>
                  </a:lnTo>
                  <a:lnTo>
                    <a:pt x="109831" y="323510"/>
                  </a:lnTo>
                  <a:lnTo>
                    <a:pt x="70916" y="322817"/>
                  </a:lnTo>
                  <a:lnTo>
                    <a:pt x="42709" y="3136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336151" y="1937243"/>
              <a:ext cx="124092" cy="139734"/>
            </a:xfrm>
            <a:custGeom>
              <a:avLst/>
              <a:gdLst/>
              <a:ahLst/>
              <a:cxnLst/>
              <a:rect l="0" t="0" r="0" b="0"/>
              <a:pathLst>
                <a:path w="124092" h="139734">
                  <a:moveTo>
                    <a:pt x="22854" y="0"/>
                  </a:moveTo>
                  <a:lnTo>
                    <a:pt x="0" y="62281"/>
                  </a:lnTo>
                  <a:lnTo>
                    <a:pt x="218" y="88902"/>
                  </a:lnTo>
                  <a:lnTo>
                    <a:pt x="7334" y="110092"/>
                  </a:lnTo>
                  <a:lnTo>
                    <a:pt x="12508" y="119018"/>
                  </a:lnTo>
                  <a:lnTo>
                    <a:pt x="27614" y="132056"/>
                  </a:lnTo>
                  <a:lnTo>
                    <a:pt x="36556" y="137170"/>
                  </a:lnTo>
                  <a:lnTo>
                    <a:pt x="55850" y="139733"/>
                  </a:lnTo>
                  <a:lnTo>
                    <a:pt x="74953" y="135803"/>
                  </a:lnTo>
                  <a:lnTo>
                    <a:pt x="91243" y="126258"/>
                  </a:lnTo>
                  <a:lnTo>
                    <a:pt x="113567" y="102141"/>
                  </a:lnTo>
                  <a:lnTo>
                    <a:pt x="121663" y="79711"/>
                  </a:lnTo>
                  <a:lnTo>
                    <a:pt x="124091" y="55314"/>
                  </a:lnTo>
                  <a:lnTo>
                    <a:pt x="11761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569575" y="1779316"/>
              <a:ext cx="174919" cy="299268"/>
            </a:xfrm>
            <a:custGeom>
              <a:avLst/>
              <a:gdLst/>
              <a:ahLst/>
              <a:cxnLst/>
              <a:rect l="0" t="0" r="0" b="0"/>
              <a:pathLst>
                <a:path w="174919" h="299268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5589" y="166680"/>
                  </a:lnTo>
                  <a:lnTo>
                    <a:pt x="10723" y="225903"/>
                  </a:lnTo>
                  <a:lnTo>
                    <a:pt x="16305" y="254497"/>
                  </a:lnTo>
                  <a:lnTo>
                    <a:pt x="15549" y="253893"/>
                  </a:lnTo>
                  <a:lnTo>
                    <a:pt x="13876" y="249980"/>
                  </a:lnTo>
                  <a:lnTo>
                    <a:pt x="10969" y="197374"/>
                  </a:lnTo>
                  <a:lnTo>
                    <a:pt x="13064" y="173120"/>
                  </a:lnTo>
                  <a:lnTo>
                    <a:pt x="21794" y="154541"/>
                  </a:lnTo>
                  <a:lnTo>
                    <a:pt x="29737" y="148651"/>
                  </a:lnTo>
                  <a:lnTo>
                    <a:pt x="51041" y="142106"/>
                  </a:lnTo>
                  <a:lnTo>
                    <a:pt x="72987" y="145436"/>
                  </a:lnTo>
                  <a:lnTo>
                    <a:pt x="115673" y="166638"/>
                  </a:lnTo>
                  <a:lnTo>
                    <a:pt x="149494" y="194526"/>
                  </a:lnTo>
                  <a:lnTo>
                    <a:pt x="164318" y="212798"/>
                  </a:lnTo>
                  <a:lnTo>
                    <a:pt x="172466" y="235736"/>
                  </a:lnTo>
                  <a:lnTo>
                    <a:pt x="174918" y="260359"/>
                  </a:lnTo>
                  <a:lnTo>
                    <a:pt x="172107" y="283001"/>
                  </a:lnTo>
                  <a:lnTo>
                    <a:pt x="166211" y="290443"/>
                  </a:lnTo>
                  <a:lnTo>
                    <a:pt x="147181" y="298711"/>
                  </a:lnTo>
                  <a:lnTo>
                    <a:pt x="126245" y="299267"/>
                  </a:lnTo>
                  <a:lnTo>
                    <a:pt x="69402" y="286857"/>
                  </a:lnTo>
                  <a:lnTo>
                    <a:pt x="52642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845461" y="1737202"/>
              <a:ext cx="39969" cy="305327"/>
            </a:xfrm>
            <a:custGeom>
              <a:avLst/>
              <a:gdLst/>
              <a:ahLst/>
              <a:cxnLst/>
              <a:rect l="0" t="0" r="0" b="0"/>
              <a:pathLst>
                <a:path w="39969" h="305327">
                  <a:moveTo>
                    <a:pt x="8383" y="0"/>
                  </a:moveTo>
                  <a:lnTo>
                    <a:pt x="1147" y="28726"/>
                  </a:lnTo>
                  <a:lnTo>
                    <a:pt x="0" y="77921"/>
                  </a:lnTo>
                  <a:lnTo>
                    <a:pt x="5379" y="130062"/>
                  </a:lnTo>
                  <a:lnTo>
                    <a:pt x="8663" y="181386"/>
                  </a:lnTo>
                  <a:lnTo>
                    <a:pt x="19660" y="238124"/>
                  </a:lnTo>
                  <a:lnTo>
                    <a:pt x="36915" y="295614"/>
                  </a:lnTo>
                  <a:lnTo>
                    <a:pt x="39968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769616" y="1884601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47014" y="14654"/>
                  </a:lnTo>
                  <a:lnTo>
                    <a:pt x="95634" y="20962"/>
                  </a:lnTo>
                  <a:lnTo>
                    <a:pt x="36612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017526" y="1895129"/>
              <a:ext cx="67946" cy="169608"/>
            </a:xfrm>
            <a:custGeom>
              <a:avLst/>
              <a:gdLst/>
              <a:ahLst/>
              <a:cxnLst/>
              <a:rect l="0" t="0" r="0" b="0"/>
              <a:pathLst>
                <a:path w="67946" h="169608">
                  <a:moveTo>
                    <a:pt x="4774" y="63171"/>
                  </a:moveTo>
                  <a:lnTo>
                    <a:pt x="7893" y="117316"/>
                  </a:lnTo>
                  <a:lnTo>
                    <a:pt x="19346" y="155253"/>
                  </a:lnTo>
                  <a:lnTo>
                    <a:pt x="25017" y="166673"/>
                  </a:lnTo>
                  <a:lnTo>
                    <a:pt x="27628" y="169607"/>
                  </a:lnTo>
                  <a:lnTo>
                    <a:pt x="28199" y="166884"/>
                  </a:lnTo>
                  <a:lnTo>
                    <a:pt x="11315" y="104577"/>
                  </a:lnTo>
                  <a:lnTo>
                    <a:pt x="0" y="55796"/>
                  </a:lnTo>
                  <a:lnTo>
                    <a:pt x="1872" y="32987"/>
                  </a:lnTo>
                  <a:lnTo>
                    <a:pt x="6349" y="24331"/>
                  </a:lnTo>
                  <a:lnTo>
                    <a:pt x="20682" y="11594"/>
                  </a:lnTo>
                  <a:lnTo>
                    <a:pt x="38750" y="5153"/>
                  </a:lnTo>
                  <a:lnTo>
                    <a:pt x="679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206011" y="1953737"/>
              <a:ext cx="163730" cy="120378"/>
            </a:xfrm>
            <a:custGeom>
              <a:avLst/>
              <a:gdLst/>
              <a:ahLst/>
              <a:cxnLst/>
              <a:rect l="0" t="0" r="0" b="0"/>
              <a:pathLst>
                <a:path w="163730" h="120378">
                  <a:moveTo>
                    <a:pt x="111087" y="15092"/>
                  </a:moveTo>
                  <a:lnTo>
                    <a:pt x="67124" y="437"/>
                  </a:lnTo>
                  <a:lnTo>
                    <a:pt x="47094" y="0"/>
                  </a:lnTo>
                  <a:lnTo>
                    <a:pt x="27663" y="4875"/>
                  </a:lnTo>
                  <a:lnTo>
                    <a:pt x="11228" y="14840"/>
                  </a:lnTo>
                  <a:lnTo>
                    <a:pt x="5910" y="23113"/>
                  </a:lnTo>
                  <a:lnTo>
                    <a:pt x="0" y="44783"/>
                  </a:lnTo>
                  <a:lnTo>
                    <a:pt x="2263" y="77701"/>
                  </a:lnTo>
                  <a:lnTo>
                    <a:pt x="13588" y="95951"/>
                  </a:lnTo>
                  <a:lnTo>
                    <a:pt x="21521" y="104093"/>
                  </a:lnTo>
                  <a:lnTo>
                    <a:pt x="30319" y="108351"/>
                  </a:lnTo>
                  <a:lnTo>
                    <a:pt x="49454" y="109963"/>
                  </a:lnTo>
                  <a:lnTo>
                    <a:pt x="66537" y="103660"/>
                  </a:lnTo>
                  <a:lnTo>
                    <a:pt x="74368" y="98704"/>
                  </a:lnTo>
                  <a:lnTo>
                    <a:pt x="86189" y="83838"/>
                  </a:lnTo>
                  <a:lnTo>
                    <a:pt x="90978" y="74961"/>
                  </a:lnTo>
                  <a:lnTo>
                    <a:pt x="95341" y="72552"/>
                  </a:lnTo>
                  <a:lnTo>
                    <a:pt x="99420" y="74455"/>
                  </a:lnTo>
                  <a:lnTo>
                    <a:pt x="119961" y="97138"/>
                  </a:lnTo>
                  <a:lnTo>
                    <a:pt x="163729" y="1203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363543" y="1874072"/>
              <a:ext cx="132540" cy="174612"/>
            </a:xfrm>
            <a:custGeom>
              <a:avLst/>
              <a:gdLst/>
              <a:ahLst/>
              <a:cxnLst/>
              <a:rect l="0" t="0" r="0" b="0"/>
              <a:pathLst>
                <a:path w="132540" h="174612">
                  <a:moveTo>
                    <a:pt x="90425" y="0"/>
                  </a:moveTo>
                  <a:lnTo>
                    <a:pt x="68069" y="0"/>
                  </a:lnTo>
                  <a:lnTo>
                    <a:pt x="37398" y="11179"/>
                  </a:lnTo>
                  <a:lnTo>
                    <a:pt x="11673" y="34898"/>
                  </a:lnTo>
                  <a:lnTo>
                    <a:pt x="2782" y="57234"/>
                  </a:lnTo>
                  <a:lnTo>
                    <a:pt x="0" y="81590"/>
                  </a:lnTo>
                  <a:lnTo>
                    <a:pt x="2663" y="104112"/>
                  </a:lnTo>
                  <a:lnTo>
                    <a:pt x="16328" y="136523"/>
                  </a:lnTo>
                  <a:lnTo>
                    <a:pt x="40785" y="162764"/>
                  </a:lnTo>
                  <a:lnTo>
                    <a:pt x="66412" y="171775"/>
                  </a:lnTo>
                  <a:lnTo>
                    <a:pt x="93791" y="174611"/>
                  </a:lnTo>
                  <a:lnTo>
                    <a:pt x="13253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580311" y="1737202"/>
              <a:ext cx="42115" cy="305327"/>
            </a:xfrm>
            <a:custGeom>
              <a:avLst/>
              <a:gdLst/>
              <a:ahLst/>
              <a:cxnLst/>
              <a:rect l="0" t="0" r="0" b="0"/>
              <a:pathLst>
                <a:path w="42115" h="305327">
                  <a:moveTo>
                    <a:pt x="0" y="0"/>
                  </a:moveTo>
                  <a:lnTo>
                    <a:pt x="0" y="58617"/>
                  </a:lnTo>
                  <a:lnTo>
                    <a:pt x="8333" y="118333"/>
                  </a:lnTo>
                  <a:lnTo>
                    <a:pt x="12998" y="164913"/>
                  </a:lnTo>
                  <a:lnTo>
                    <a:pt x="21788" y="220048"/>
                  </a:lnTo>
                  <a:lnTo>
                    <a:pt x="35239" y="279902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517140" y="1895129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99310" y="0"/>
                  </a:lnTo>
                  <a:lnTo>
                    <a:pt x="463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759295" y="1947772"/>
              <a:ext cx="5590" cy="147400"/>
            </a:xfrm>
            <a:custGeom>
              <a:avLst/>
              <a:gdLst/>
              <a:ahLst/>
              <a:cxnLst/>
              <a:rect l="0" t="0" r="0" b="0"/>
              <a:pathLst>
                <a:path w="5590" h="147400">
                  <a:moveTo>
                    <a:pt x="0" y="0"/>
                  </a:moveTo>
                  <a:lnTo>
                    <a:pt x="5589" y="16767"/>
                  </a:lnTo>
                  <a:lnTo>
                    <a:pt x="1545" y="75445"/>
                  </a:lnTo>
                  <a:lnTo>
                    <a:pt x="458" y="11321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769823" y="18740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877897" y="1949530"/>
              <a:ext cx="144611" cy="156170"/>
            </a:xfrm>
            <a:custGeom>
              <a:avLst/>
              <a:gdLst/>
              <a:ahLst/>
              <a:cxnLst/>
              <a:rect l="0" t="0" r="0" b="0"/>
              <a:pathLst>
                <a:path w="144611" h="156170">
                  <a:moveTo>
                    <a:pt x="7740" y="61413"/>
                  </a:moveTo>
                  <a:lnTo>
                    <a:pt x="16073" y="98891"/>
                  </a:lnTo>
                  <a:lnTo>
                    <a:pt x="16124" y="115504"/>
                  </a:lnTo>
                  <a:lnTo>
                    <a:pt x="14499" y="115021"/>
                  </a:lnTo>
                  <a:lnTo>
                    <a:pt x="9574" y="103956"/>
                  </a:lnTo>
                  <a:lnTo>
                    <a:pt x="0" y="58724"/>
                  </a:lnTo>
                  <a:lnTo>
                    <a:pt x="1158" y="21622"/>
                  </a:lnTo>
                  <a:lnTo>
                    <a:pt x="3351" y="10319"/>
                  </a:lnTo>
                  <a:lnTo>
                    <a:pt x="10664" y="3953"/>
                  </a:lnTo>
                  <a:lnTo>
                    <a:pt x="34386" y="0"/>
                  </a:lnTo>
                  <a:lnTo>
                    <a:pt x="55068" y="5262"/>
                  </a:lnTo>
                  <a:lnTo>
                    <a:pt x="72059" y="16570"/>
                  </a:lnTo>
                  <a:lnTo>
                    <a:pt x="93608" y="42667"/>
                  </a:lnTo>
                  <a:lnTo>
                    <a:pt x="119572" y="103729"/>
                  </a:lnTo>
                  <a:lnTo>
                    <a:pt x="133988" y="139442"/>
                  </a:lnTo>
                  <a:lnTo>
                    <a:pt x="144610" y="1561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822466" y="1930894"/>
              <a:ext cx="424524" cy="448547"/>
            </a:xfrm>
            <a:custGeom>
              <a:avLst/>
              <a:gdLst/>
              <a:ahLst/>
              <a:cxnLst/>
              <a:rect l="0" t="0" r="0" b="0"/>
              <a:pathLst>
                <a:path w="424524" h="448547">
                  <a:moveTo>
                    <a:pt x="368498" y="69520"/>
                  </a:moveTo>
                  <a:lnTo>
                    <a:pt x="358922" y="45473"/>
                  </a:lnTo>
                  <a:lnTo>
                    <a:pt x="329094" y="9927"/>
                  </a:lnTo>
                  <a:lnTo>
                    <a:pt x="309261" y="2090"/>
                  </a:lnTo>
                  <a:lnTo>
                    <a:pt x="297421" y="0"/>
                  </a:lnTo>
                  <a:lnTo>
                    <a:pt x="278026" y="3917"/>
                  </a:lnTo>
                  <a:lnTo>
                    <a:pt x="261607" y="14627"/>
                  </a:lnTo>
                  <a:lnTo>
                    <a:pt x="246511" y="31085"/>
                  </a:lnTo>
                  <a:lnTo>
                    <a:pt x="238242" y="53218"/>
                  </a:lnTo>
                  <a:lnTo>
                    <a:pt x="235737" y="78652"/>
                  </a:lnTo>
                  <a:lnTo>
                    <a:pt x="242074" y="118110"/>
                  </a:lnTo>
                  <a:lnTo>
                    <a:pt x="252258" y="141418"/>
                  </a:lnTo>
                  <a:lnTo>
                    <a:pt x="260589" y="149038"/>
                  </a:lnTo>
                  <a:lnTo>
                    <a:pt x="282324" y="157504"/>
                  </a:lnTo>
                  <a:lnTo>
                    <a:pt x="292331" y="157422"/>
                  </a:lnTo>
                  <a:lnTo>
                    <a:pt x="309689" y="151091"/>
                  </a:lnTo>
                  <a:lnTo>
                    <a:pt x="332615" y="128784"/>
                  </a:lnTo>
                  <a:lnTo>
                    <a:pt x="350578" y="96824"/>
                  </a:lnTo>
                  <a:lnTo>
                    <a:pt x="350702" y="98251"/>
                  </a:lnTo>
                  <a:lnTo>
                    <a:pt x="349615" y="102712"/>
                  </a:lnTo>
                  <a:lnTo>
                    <a:pt x="362286" y="165992"/>
                  </a:lnTo>
                  <a:lnTo>
                    <a:pt x="376846" y="217518"/>
                  </a:lnTo>
                  <a:lnTo>
                    <a:pt x="397920" y="278475"/>
                  </a:lnTo>
                  <a:lnTo>
                    <a:pt x="417346" y="341662"/>
                  </a:lnTo>
                  <a:lnTo>
                    <a:pt x="424523" y="363607"/>
                  </a:lnTo>
                  <a:lnTo>
                    <a:pt x="422254" y="385059"/>
                  </a:lnTo>
                  <a:lnTo>
                    <a:pt x="418373" y="395693"/>
                  </a:lnTo>
                  <a:lnTo>
                    <a:pt x="411107" y="403952"/>
                  </a:lnTo>
                  <a:lnTo>
                    <a:pt x="378523" y="421165"/>
                  </a:lnTo>
                  <a:lnTo>
                    <a:pt x="317406" y="441156"/>
                  </a:lnTo>
                  <a:lnTo>
                    <a:pt x="257237" y="447086"/>
                  </a:lnTo>
                  <a:lnTo>
                    <a:pt x="205160" y="448114"/>
                  </a:lnTo>
                  <a:lnTo>
                    <a:pt x="148136" y="448418"/>
                  </a:lnTo>
                  <a:lnTo>
                    <a:pt x="98224" y="448508"/>
                  </a:lnTo>
                  <a:lnTo>
                    <a:pt x="44701" y="448535"/>
                  </a:lnTo>
                  <a:lnTo>
                    <a:pt x="0" y="4485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160861" y="490483"/>
            <a:ext cx="1292279" cy="589246"/>
            <a:chOff x="1160861" y="490483"/>
            <a:chExt cx="1292279" cy="589246"/>
          </a:xfrm>
        </p:grpSpPr>
        <p:sp>
          <p:nvSpPr>
            <p:cNvPr id="2" name="Freeform 1"/>
            <p:cNvSpPr/>
            <p:nvPr/>
          </p:nvSpPr>
          <p:spPr>
            <a:xfrm>
              <a:off x="1160861" y="490483"/>
              <a:ext cx="431640" cy="554591"/>
            </a:xfrm>
            <a:custGeom>
              <a:avLst/>
              <a:gdLst/>
              <a:ahLst/>
              <a:cxnLst/>
              <a:rect l="0" t="0" r="0" b="0"/>
              <a:pathLst>
                <a:path w="431640" h="554591">
                  <a:moveTo>
                    <a:pt x="365771" y="120169"/>
                  </a:moveTo>
                  <a:lnTo>
                    <a:pt x="336462" y="81796"/>
                  </a:lnTo>
                  <a:lnTo>
                    <a:pt x="280818" y="39471"/>
                  </a:lnTo>
                  <a:lnTo>
                    <a:pt x="238116" y="13719"/>
                  </a:lnTo>
                  <a:lnTo>
                    <a:pt x="177702" y="0"/>
                  </a:lnTo>
                  <a:lnTo>
                    <a:pt x="126024" y="2282"/>
                  </a:lnTo>
                  <a:lnTo>
                    <a:pt x="87024" y="6081"/>
                  </a:lnTo>
                  <a:lnTo>
                    <a:pt x="59611" y="20985"/>
                  </a:lnTo>
                  <a:lnTo>
                    <a:pt x="36671" y="42558"/>
                  </a:lnTo>
                  <a:lnTo>
                    <a:pt x="6476" y="98366"/>
                  </a:lnTo>
                  <a:lnTo>
                    <a:pt x="0" y="136066"/>
                  </a:lnTo>
                  <a:lnTo>
                    <a:pt x="4724" y="159990"/>
                  </a:lnTo>
                  <a:lnTo>
                    <a:pt x="20538" y="190070"/>
                  </a:lnTo>
                  <a:lnTo>
                    <a:pt x="34519" y="205049"/>
                  </a:lnTo>
                  <a:lnTo>
                    <a:pt x="52431" y="215605"/>
                  </a:lnTo>
                  <a:lnTo>
                    <a:pt x="109338" y="223509"/>
                  </a:lnTo>
                  <a:lnTo>
                    <a:pt x="170665" y="228190"/>
                  </a:lnTo>
                  <a:lnTo>
                    <a:pt x="228445" y="240033"/>
                  </a:lnTo>
                  <a:lnTo>
                    <a:pt x="280543" y="254807"/>
                  </a:lnTo>
                  <a:lnTo>
                    <a:pt x="319721" y="273666"/>
                  </a:lnTo>
                  <a:lnTo>
                    <a:pt x="375781" y="321014"/>
                  </a:lnTo>
                  <a:lnTo>
                    <a:pt x="408736" y="362483"/>
                  </a:lnTo>
                  <a:lnTo>
                    <a:pt x="431639" y="420577"/>
                  </a:lnTo>
                  <a:lnTo>
                    <a:pt x="431561" y="466802"/>
                  </a:lnTo>
                  <a:lnTo>
                    <a:pt x="423867" y="491038"/>
                  </a:lnTo>
                  <a:lnTo>
                    <a:pt x="411478" y="509608"/>
                  </a:lnTo>
                  <a:lnTo>
                    <a:pt x="384773" y="532046"/>
                  </a:lnTo>
                  <a:lnTo>
                    <a:pt x="333915" y="554590"/>
                  </a:lnTo>
                  <a:lnTo>
                    <a:pt x="296930" y="554473"/>
                  </a:lnTo>
                  <a:lnTo>
                    <a:pt x="243681" y="543953"/>
                  </a:lnTo>
                  <a:lnTo>
                    <a:pt x="198155" y="527490"/>
                  </a:lnTo>
                  <a:lnTo>
                    <a:pt x="155201" y="5097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08390" y="854271"/>
              <a:ext cx="185444" cy="185254"/>
            </a:xfrm>
            <a:custGeom>
              <a:avLst/>
              <a:gdLst/>
              <a:ahLst/>
              <a:cxnLst/>
              <a:rect l="0" t="0" r="0" b="0"/>
              <a:pathLst>
                <a:path w="185444" h="185254">
                  <a:moveTo>
                    <a:pt x="123568" y="9065"/>
                  </a:moveTo>
                  <a:lnTo>
                    <a:pt x="86090" y="732"/>
                  </a:lnTo>
                  <a:lnTo>
                    <a:pt x="74016" y="0"/>
                  </a:lnTo>
                  <a:lnTo>
                    <a:pt x="54362" y="5426"/>
                  </a:lnTo>
                  <a:lnTo>
                    <a:pt x="37828" y="16807"/>
                  </a:lnTo>
                  <a:lnTo>
                    <a:pt x="22680" y="33563"/>
                  </a:lnTo>
                  <a:lnTo>
                    <a:pt x="6588" y="68316"/>
                  </a:lnTo>
                  <a:lnTo>
                    <a:pt x="0" y="108250"/>
                  </a:lnTo>
                  <a:lnTo>
                    <a:pt x="4698" y="129576"/>
                  </a:lnTo>
                  <a:lnTo>
                    <a:pt x="26778" y="162331"/>
                  </a:lnTo>
                  <a:lnTo>
                    <a:pt x="52386" y="178610"/>
                  </a:lnTo>
                  <a:lnTo>
                    <a:pt x="87789" y="185253"/>
                  </a:lnTo>
                  <a:lnTo>
                    <a:pt x="122325" y="181632"/>
                  </a:lnTo>
                  <a:lnTo>
                    <a:pt x="140953" y="173109"/>
                  </a:lnTo>
                  <a:lnTo>
                    <a:pt x="171976" y="148574"/>
                  </a:lnTo>
                  <a:lnTo>
                    <a:pt x="180178" y="128781"/>
                  </a:lnTo>
                  <a:lnTo>
                    <a:pt x="185443" y="77946"/>
                  </a:lnTo>
                  <a:lnTo>
                    <a:pt x="182366" y="67854"/>
                  </a:lnTo>
                  <a:lnTo>
                    <a:pt x="176804" y="59956"/>
                  </a:lnTo>
                  <a:lnTo>
                    <a:pt x="158449" y="46371"/>
                  </a:lnTo>
                  <a:lnTo>
                    <a:pt x="144625" y="406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79486" y="558010"/>
              <a:ext cx="20929" cy="515897"/>
            </a:xfrm>
            <a:custGeom>
              <a:avLst/>
              <a:gdLst/>
              <a:ahLst/>
              <a:cxnLst/>
              <a:rect l="0" t="0" r="0" b="0"/>
              <a:pathLst>
                <a:path w="20929" h="515897">
                  <a:moveTo>
                    <a:pt x="10400" y="0"/>
                  </a:moveTo>
                  <a:lnTo>
                    <a:pt x="1335" y="58617"/>
                  </a:lnTo>
                  <a:lnTo>
                    <a:pt x="305" y="110175"/>
                  </a:lnTo>
                  <a:lnTo>
                    <a:pt x="0" y="164315"/>
                  </a:lnTo>
                  <a:lnTo>
                    <a:pt x="7132" y="221710"/>
                  </a:lnTo>
                  <a:lnTo>
                    <a:pt x="9431" y="277042"/>
                  </a:lnTo>
                  <a:lnTo>
                    <a:pt x="10113" y="337890"/>
                  </a:lnTo>
                  <a:lnTo>
                    <a:pt x="11484" y="398033"/>
                  </a:lnTo>
                  <a:lnTo>
                    <a:pt x="18716" y="461462"/>
                  </a:lnTo>
                  <a:lnTo>
                    <a:pt x="20928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84642" y="884393"/>
              <a:ext cx="126343" cy="184535"/>
            </a:xfrm>
            <a:custGeom>
              <a:avLst/>
              <a:gdLst/>
              <a:ahLst/>
              <a:cxnLst/>
              <a:rect l="0" t="0" r="0" b="0"/>
              <a:pathLst>
                <a:path w="126343" h="184535">
                  <a:moveTo>
                    <a:pt x="0" y="0"/>
                  </a:moveTo>
                  <a:lnTo>
                    <a:pt x="3120" y="42692"/>
                  </a:lnTo>
                  <a:lnTo>
                    <a:pt x="17958" y="102068"/>
                  </a:lnTo>
                  <a:lnTo>
                    <a:pt x="35149" y="157504"/>
                  </a:lnTo>
                  <a:lnTo>
                    <a:pt x="51229" y="183799"/>
                  </a:lnTo>
                  <a:lnTo>
                    <a:pt x="56379" y="184534"/>
                  </a:lnTo>
                  <a:lnTo>
                    <a:pt x="60983" y="180344"/>
                  </a:lnTo>
                  <a:lnTo>
                    <a:pt x="80430" y="134494"/>
                  </a:lnTo>
                  <a:lnTo>
                    <a:pt x="98228" y="75004"/>
                  </a:lnTo>
                  <a:lnTo>
                    <a:pt x="115808" y="2434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92867" y="879741"/>
              <a:ext cx="160273" cy="199988"/>
            </a:xfrm>
            <a:custGeom>
              <a:avLst/>
              <a:gdLst/>
              <a:ahLst/>
              <a:cxnLst/>
              <a:rect l="0" t="0" r="0" b="0"/>
              <a:pathLst>
                <a:path w="160273" h="199988">
                  <a:moveTo>
                    <a:pt x="2345" y="109937"/>
                  </a:moveTo>
                  <a:lnTo>
                    <a:pt x="28731" y="94296"/>
                  </a:lnTo>
                  <a:lnTo>
                    <a:pt x="85657" y="75093"/>
                  </a:lnTo>
                  <a:lnTo>
                    <a:pt x="117887" y="64388"/>
                  </a:lnTo>
                  <a:lnTo>
                    <a:pt x="132856" y="51089"/>
                  </a:lnTo>
                  <a:lnTo>
                    <a:pt x="138485" y="42629"/>
                  </a:lnTo>
                  <a:lnTo>
                    <a:pt x="141621" y="23870"/>
                  </a:lnTo>
                  <a:lnTo>
                    <a:pt x="140819" y="13955"/>
                  </a:lnTo>
                  <a:lnTo>
                    <a:pt x="135605" y="7345"/>
                  </a:lnTo>
                  <a:lnTo>
                    <a:pt x="117334" y="0"/>
                  </a:lnTo>
                  <a:lnTo>
                    <a:pt x="93616" y="2974"/>
                  </a:lnTo>
                  <a:lnTo>
                    <a:pt x="69816" y="12095"/>
                  </a:lnTo>
                  <a:lnTo>
                    <a:pt x="51439" y="23948"/>
                  </a:lnTo>
                  <a:lnTo>
                    <a:pt x="38593" y="43254"/>
                  </a:lnTo>
                  <a:lnTo>
                    <a:pt x="21664" y="74192"/>
                  </a:lnTo>
                  <a:lnTo>
                    <a:pt x="9761" y="92881"/>
                  </a:lnTo>
                  <a:lnTo>
                    <a:pt x="572" y="116784"/>
                  </a:lnTo>
                  <a:lnTo>
                    <a:pt x="0" y="156550"/>
                  </a:lnTo>
                  <a:lnTo>
                    <a:pt x="10661" y="177837"/>
                  </a:lnTo>
                  <a:lnTo>
                    <a:pt x="18418" y="186789"/>
                  </a:lnTo>
                  <a:lnTo>
                    <a:pt x="39514" y="196736"/>
                  </a:lnTo>
                  <a:lnTo>
                    <a:pt x="65658" y="199987"/>
                  </a:lnTo>
                  <a:lnTo>
                    <a:pt x="123862" y="192542"/>
                  </a:lnTo>
                  <a:lnTo>
                    <a:pt x="160272" y="1836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759743" y="673823"/>
            <a:ext cx="6370637" cy="673825"/>
            <a:chOff x="2759743" y="673823"/>
            <a:chExt cx="6370637" cy="673825"/>
          </a:xfrm>
        </p:grpSpPr>
        <p:sp>
          <p:nvSpPr>
            <p:cNvPr id="8" name="Freeform 7"/>
            <p:cNvSpPr/>
            <p:nvPr/>
          </p:nvSpPr>
          <p:spPr>
            <a:xfrm>
              <a:off x="2759743" y="839059"/>
              <a:ext cx="272465" cy="224273"/>
            </a:xfrm>
            <a:custGeom>
              <a:avLst/>
              <a:gdLst/>
              <a:ahLst/>
              <a:cxnLst/>
              <a:rect l="0" t="0" r="0" b="0"/>
              <a:pathLst>
                <a:path w="272465" h="224273">
                  <a:moveTo>
                    <a:pt x="177707" y="76920"/>
                  </a:moveTo>
                  <a:lnTo>
                    <a:pt x="162066" y="58939"/>
                  </a:lnTo>
                  <a:lnTo>
                    <a:pt x="137274" y="18357"/>
                  </a:lnTo>
                  <a:lnTo>
                    <a:pt x="111915" y="2116"/>
                  </a:lnTo>
                  <a:lnTo>
                    <a:pt x="92314" y="0"/>
                  </a:lnTo>
                  <a:lnTo>
                    <a:pt x="71905" y="4129"/>
                  </a:lnTo>
                  <a:lnTo>
                    <a:pt x="41853" y="19607"/>
                  </a:lnTo>
                  <a:lnTo>
                    <a:pt x="25301" y="32340"/>
                  </a:lnTo>
                  <a:lnTo>
                    <a:pt x="13265" y="52037"/>
                  </a:lnTo>
                  <a:lnTo>
                    <a:pt x="5186" y="77559"/>
                  </a:lnTo>
                  <a:lnTo>
                    <a:pt x="0" y="138484"/>
                  </a:lnTo>
                  <a:lnTo>
                    <a:pt x="2221" y="178609"/>
                  </a:lnTo>
                  <a:lnTo>
                    <a:pt x="4565" y="190336"/>
                  </a:lnTo>
                  <a:lnTo>
                    <a:pt x="16527" y="209605"/>
                  </a:lnTo>
                  <a:lnTo>
                    <a:pt x="24630" y="218019"/>
                  </a:lnTo>
                  <a:lnTo>
                    <a:pt x="33542" y="222459"/>
                  </a:lnTo>
                  <a:lnTo>
                    <a:pt x="52802" y="224272"/>
                  </a:lnTo>
                  <a:lnTo>
                    <a:pt x="69942" y="218059"/>
                  </a:lnTo>
                  <a:lnTo>
                    <a:pt x="130475" y="165754"/>
                  </a:lnTo>
                  <a:lnTo>
                    <a:pt x="147075" y="138336"/>
                  </a:lnTo>
                  <a:lnTo>
                    <a:pt x="151437" y="135412"/>
                  </a:lnTo>
                  <a:lnTo>
                    <a:pt x="155514" y="136971"/>
                  </a:lnTo>
                  <a:lnTo>
                    <a:pt x="195805" y="188194"/>
                  </a:lnTo>
                  <a:lnTo>
                    <a:pt x="227653" y="204386"/>
                  </a:lnTo>
                  <a:lnTo>
                    <a:pt x="247089" y="206491"/>
                  </a:lnTo>
                  <a:lnTo>
                    <a:pt x="272464" y="2032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63024" y="847219"/>
              <a:ext cx="170919" cy="212143"/>
            </a:xfrm>
            <a:custGeom>
              <a:avLst/>
              <a:gdLst/>
              <a:ahLst/>
              <a:cxnLst/>
              <a:rect l="0" t="0" r="0" b="0"/>
              <a:pathLst>
                <a:path w="170919" h="212143">
                  <a:moveTo>
                    <a:pt x="127110" y="5589"/>
                  </a:moveTo>
                  <a:lnTo>
                    <a:pt x="110343" y="0"/>
                  </a:lnTo>
                  <a:lnTo>
                    <a:pt x="92752" y="375"/>
                  </a:lnTo>
                  <a:lnTo>
                    <a:pt x="42517" y="14478"/>
                  </a:lnTo>
                  <a:lnTo>
                    <a:pt x="21663" y="25527"/>
                  </a:lnTo>
                  <a:lnTo>
                    <a:pt x="6935" y="41356"/>
                  </a:lnTo>
                  <a:lnTo>
                    <a:pt x="1370" y="50491"/>
                  </a:lnTo>
                  <a:lnTo>
                    <a:pt x="0" y="58920"/>
                  </a:lnTo>
                  <a:lnTo>
                    <a:pt x="1426" y="66879"/>
                  </a:lnTo>
                  <a:lnTo>
                    <a:pt x="4716" y="74525"/>
                  </a:lnTo>
                  <a:lnTo>
                    <a:pt x="17731" y="86140"/>
                  </a:lnTo>
                  <a:lnTo>
                    <a:pt x="36383" y="94032"/>
                  </a:lnTo>
                  <a:lnTo>
                    <a:pt x="94438" y="105103"/>
                  </a:lnTo>
                  <a:lnTo>
                    <a:pt x="136254" y="119309"/>
                  </a:lnTo>
                  <a:lnTo>
                    <a:pt x="153011" y="130611"/>
                  </a:lnTo>
                  <a:lnTo>
                    <a:pt x="165138" y="146552"/>
                  </a:lnTo>
                  <a:lnTo>
                    <a:pt x="170010" y="155716"/>
                  </a:lnTo>
                  <a:lnTo>
                    <a:pt x="170918" y="164165"/>
                  </a:lnTo>
                  <a:lnTo>
                    <a:pt x="165688" y="179792"/>
                  </a:lnTo>
                  <a:lnTo>
                    <a:pt x="149589" y="201744"/>
                  </a:lnTo>
                  <a:lnTo>
                    <a:pt x="130472" y="209752"/>
                  </a:lnTo>
                  <a:lnTo>
                    <a:pt x="106378" y="212142"/>
                  </a:lnTo>
                  <a:lnTo>
                    <a:pt x="44542" y="201130"/>
                  </a:lnTo>
                  <a:lnTo>
                    <a:pt x="31922" y="194661"/>
                  </a:lnTo>
                  <a:lnTo>
                    <a:pt x="21825" y="184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569160" y="905450"/>
              <a:ext cx="157929" cy="126343"/>
            </a:xfrm>
            <a:custGeom>
              <a:avLst/>
              <a:gdLst/>
              <a:ahLst/>
              <a:cxnLst/>
              <a:rect l="0" t="0" r="0" b="0"/>
              <a:pathLst>
                <a:path w="157929" h="126343">
                  <a:moveTo>
                    <a:pt x="0" y="0"/>
                  </a:moveTo>
                  <a:lnTo>
                    <a:pt x="5590" y="16768"/>
                  </a:lnTo>
                  <a:lnTo>
                    <a:pt x="20812" y="31239"/>
                  </a:lnTo>
                  <a:lnTo>
                    <a:pt x="81087" y="73669"/>
                  </a:lnTo>
                  <a:lnTo>
                    <a:pt x="134400" y="112692"/>
                  </a:lnTo>
                  <a:lnTo>
                    <a:pt x="15792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32331" y="852808"/>
              <a:ext cx="189514" cy="494840"/>
            </a:xfrm>
            <a:custGeom>
              <a:avLst/>
              <a:gdLst/>
              <a:ahLst/>
              <a:cxnLst/>
              <a:rect l="0" t="0" r="0" b="0"/>
              <a:pathLst>
                <a:path w="189514" h="494840">
                  <a:moveTo>
                    <a:pt x="189513" y="0"/>
                  </a:moveTo>
                  <a:lnTo>
                    <a:pt x="178335" y="11178"/>
                  </a:lnTo>
                  <a:lnTo>
                    <a:pt x="165794" y="40487"/>
                  </a:lnTo>
                  <a:lnTo>
                    <a:pt x="149906" y="99547"/>
                  </a:lnTo>
                  <a:lnTo>
                    <a:pt x="128570" y="154368"/>
                  </a:lnTo>
                  <a:lnTo>
                    <a:pt x="107155" y="210517"/>
                  </a:lnTo>
                  <a:lnTo>
                    <a:pt x="81565" y="263462"/>
                  </a:lnTo>
                  <a:lnTo>
                    <a:pt x="66801" y="310989"/>
                  </a:lnTo>
                  <a:lnTo>
                    <a:pt x="49299" y="362116"/>
                  </a:lnTo>
                  <a:lnTo>
                    <a:pt x="29192" y="425555"/>
                  </a:lnTo>
                  <a:lnTo>
                    <a:pt x="3834" y="484944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849191" y="947564"/>
              <a:ext cx="112787" cy="178990"/>
            </a:xfrm>
            <a:custGeom>
              <a:avLst/>
              <a:gdLst/>
              <a:ahLst/>
              <a:cxnLst/>
              <a:rect l="0" t="0" r="0" b="0"/>
              <a:pathLst>
                <a:path w="112787" h="178990">
                  <a:moveTo>
                    <a:pt x="98995" y="0"/>
                  </a:moveTo>
                  <a:lnTo>
                    <a:pt x="76638" y="0"/>
                  </a:lnTo>
                  <a:lnTo>
                    <a:pt x="59423" y="6239"/>
                  </a:lnTo>
                  <a:lnTo>
                    <a:pt x="43973" y="17981"/>
                  </a:lnTo>
                  <a:lnTo>
                    <a:pt x="29307" y="34898"/>
                  </a:lnTo>
                  <a:lnTo>
                    <a:pt x="9234" y="82759"/>
                  </a:lnTo>
                  <a:lnTo>
                    <a:pt x="0" y="122268"/>
                  </a:lnTo>
                  <a:lnTo>
                    <a:pt x="1575" y="145588"/>
                  </a:lnTo>
                  <a:lnTo>
                    <a:pt x="9294" y="164532"/>
                  </a:lnTo>
                  <a:lnTo>
                    <a:pt x="14628" y="172859"/>
                  </a:lnTo>
                  <a:lnTo>
                    <a:pt x="22863" y="177241"/>
                  </a:lnTo>
                  <a:lnTo>
                    <a:pt x="44492" y="178989"/>
                  </a:lnTo>
                  <a:lnTo>
                    <a:pt x="63463" y="172748"/>
                  </a:lnTo>
                  <a:lnTo>
                    <a:pt x="94706" y="149677"/>
                  </a:lnTo>
                  <a:lnTo>
                    <a:pt x="110723" y="118308"/>
                  </a:lnTo>
                  <a:lnTo>
                    <a:pt x="112786" y="95865"/>
                  </a:lnTo>
                  <a:lnTo>
                    <a:pt x="109524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024217" y="937036"/>
              <a:ext cx="120938" cy="181183"/>
            </a:xfrm>
            <a:custGeom>
              <a:avLst/>
              <a:gdLst/>
              <a:ahLst/>
              <a:cxnLst/>
              <a:rect l="0" t="0" r="0" b="0"/>
              <a:pathLst>
                <a:path w="120938" h="181183">
                  <a:moveTo>
                    <a:pt x="29254" y="0"/>
                  </a:moveTo>
                  <a:lnTo>
                    <a:pt x="5535" y="43962"/>
                  </a:lnTo>
                  <a:lnTo>
                    <a:pt x="0" y="79836"/>
                  </a:lnTo>
                  <a:lnTo>
                    <a:pt x="3949" y="120101"/>
                  </a:lnTo>
                  <a:lnTo>
                    <a:pt x="18117" y="156078"/>
                  </a:lnTo>
                  <a:lnTo>
                    <a:pt x="33663" y="171923"/>
                  </a:lnTo>
                  <a:lnTo>
                    <a:pt x="42721" y="177787"/>
                  </a:lnTo>
                  <a:lnTo>
                    <a:pt x="62145" y="181182"/>
                  </a:lnTo>
                  <a:lnTo>
                    <a:pt x="72239" y="180449"/>
                  </a:lnTo>
                  <a:lnTo>
                    <a:pt x="89693" y="170277"/>
                  </a:lnTo>
                  <a:lnTo>
                    <a:pt x="104079" y="152887"/>
                  </a:lnTo>
                  <a:lnTo>
                    <a:pt x="117585" y="116790"/>
                  </a:lnTo>
                  <a:lnTo>
                    <a:pt x="120937" y="77628"/>
                  </a:lnTo>
                  <a:lnTo>
                    <a:pt x="113482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448991" y="937036"/>
              <a:ext cx="254172" cy="171824"/>
            </a:xfrm>
            <a:custGeom>
              <a:avLst/>
              <a:gdLst/>
              <a:ahLst/>
              <a:cxnLst/>
              <a:rect l="0" t="0" r="0" b="0"/>
              <a:pathLst>
                <a:path w="254172" h="171824">
                  <a:moveTo>
                    <a:pt x="15091" y="0"/>
                  </a:moveTo>
                  <a:lnTo>
                    <a:pt x="437" y="43962"/>
                  </a:lnTo>
                  <a:lnTo>
                    <a:pt x="0" y="63992"/>
                  </a:lnTo>
                  <a:lnTo>
                    <a:pt x="13537" y="123157"/>
                  </a:lnTo>
                  <a:lnTo>
                    <a:pt x="24539" y="145983"/>
                  </a:lnTo>
                  <a:lnTo>
                    <a:pt x="33088" y="153474"/>
                  </a:lnTo>
                  <a:lnTo>
                    <a:pt x="55065" y="161797"/>
                  </a:lnTo>
                  <a:lnTo>
                    <a:pt x="65138" y="161677"/>
                  </a:lnTo>
                  <a:lnTo>
                    <a:pt x="82568" y="155304"/>
                  </a:lnTo>
                  <a:lnTo>
                    <a:pt x="94994" y="141554"/>
                  </a:lnTo>
                  <a:lnTo>
                    <a:pt x="112503" y="104130"/>
                  </a:lnTo>
                  <a:lnTo>
                    <a:pt x="115128" y="102175"/>
                  </a:lnTo>
                  <a:lnTo>
                    <a:pt x="116877" y="105552"/>
                  </a:lnTo>
                  <a:lnTo>
                    <a:pt x="118044" y="112482"/>
                  </a:lnTo>
                  <a:lnTo>
                    <a:pt x="125579" y="126421"/>
                  </a:lnTo>
                  <a:lnTo>
                    <a:pt x="149480" y="154433"/>
                  </a:lnTo>
                  <a:lnTo>
                    <a:pt x="175403" y="169890"/>
                  </a:lnTo>
                  <a:lnTo>
                    <a:pt x="195136" y="171823"/>
                  </a:lnTo>
                  <a:lnTo>
                    <a:pt x="214434" y="167613"/>
                  </a:lnTo>
                  <a:lnTo>
                    <a:pt x="230810" y="157942"/>
                  </a:lnTo>
                  <a:lnTo>
                    <a:pt x="242767" y="136487"/>
                  </a:lnTo>
                  <a:lnTo>
                    <a:pt x="252957" y="94643"/>
                  </a:lnTo>
                  <a:lnTo>
                    <a:pt x="254171" y="68970"/>
                  </a:lnTo>
                  <a:lnTo>
                    <a:pt x="246718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61801" y="955320"/>
              <a:ext cx="126355" cy="168317"/>
            </a:xfrm>
            <a:custGeom>
              <a:avLst/>
              <a:gdLst/>
              <a:ahLst/>
              <a:cxnLst/>
              <a:rect l="0" t="0" r="0" b="0"/>
              <a:pathLst>
                <a:path w="126355" h="168317">
                  <a:moveTo>
                    <a:pt x="91836" y="13301"/>
                  </a:moveTo>
                  <a:lnTo>
                    <a:pt x="80658" y="2123"/>
                  </a:lnTo>
                  <a:lnTo>
                    <a:pt x="72686" y="0"/>
                  </a:lnTo>
                  <a:lnTo>
                    <a:pt x="51349" y="760"/>
                  </a:lnTo>
                  <a:lnTo>
                    <a:pt x="32508" y="11237"/>
                  </a:lnTo>
                  <a:lnTo>
                    <a:pt x="17505" y="27592"/>
                  </a:lnTo>
                  <a:lnTo>
                    <a:pt x="6937" y="46559"/>
                  </a:lnTo>
                  <a:lnTo>
                    <a:pt x="0" y="82557"/>
                  </a:lnTo>
                  <a:lnTo>
                    <a:pt x="3534" y="117270"/>
                  </a:lnTo>
                  <a:lnTo>
                    <a:pt x="12037" y="135939"/>
                  </a:lnTo>
                  <a:lnTo>
                    <a:pt x="17580" y="144192"/>
                  </a:lnTo>
                  <a:lnTo>
                    <a:pt x="33097" y="156483"/>
                  </a:lnTo>
                  <a:lnTo>
                    <a:pt x="52862" y="164675"/>
                  </a:lnTo>
                  <a:lnTo>
                    <a:pt x="77243" y="168316"/>
                  </a:lnTo>
                  <a:lnTo>
                    <a:pt x="87957" y="165777"/>
                  </a:lnTo>
                  <a:lnTo>
                    <a:pt x="106100" y="153598"/>
                  </a:lnTo>
                  <a:lnTo>
                    <a:pt x="123878" y="127011"/>
                  </a:lnTo>
                  <a:lnTo>
                    <a:pt x="126354" y="104003"/>
                  </a:lnTo>
                  <a:lnTo>
                    <a:pt x="122385" y="78180"/>
                  </a:lnTo>
                  <a:lnTo>
                    <a:pt x="102364" y="238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950589" y="958093"/>
              <a:ext cx="169345" cy="162194"/>
            </a:xfrm>
            <a:custGeom>
              <a:avLst/>
              <a:gdLst/>
              <a:ahLst/>
              <a:cxnLst/>
              <a:rect l="0" t="0" r="0" b="0"/>
              <a:pathLst>
                <a:path w="169345" h="162194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7018" y="126161"/>
                  </a:lnTo>
                  <a:lnTo>
                    <a:pt x="28181" y="147318"/>
                  </a:lnTo>
                  <a:lnTo>
                    <a:pt x="36772" y="154364"/>
                  </a:lnTo>
                  <a:lnTo>
                    <a:pt x="58797" y="162193"/>
                  </a:lnTo>
                  <a:lnTo>
                    <a:pt x="91916" y="161011"/>
                  </a:lnTo>
                  <a:lnTo>
                    <a:pt x="113331" y="149939"/>
                  </a:lnTo>
                  <a:lnTo>
                    <a:pt x="141999" y="123975"/>
                  </a:lnTo>
                  <a:lnTo>
                    <a:pt x="162191" y="94055"/>
                  </a:lnTo>
                  <a:lnTo>
                    <a:pt x="167057" y="83760"/>
                  </a:lnTo>
                  <a:lnTo>
                    <a:pt x="169344" y="62963"/>
                  </a:lnTo>
                  <a:lnTo>
                    <a:pt x="166461" y="44361"/>
                  </a:lnTo>
                  <a:lnTo>
                    <a:pt x="155732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206488" y="789637"/>
              <a:ext cx="26176" cy="336913"/>
            </a:xfrm>
            <a:custGeom>
              <a:avLst/>
              <a:gdLst/>
              <a:ahLst/>
              <a:cxnLst/>
              <a:rect l="0" t="0" r="0" b="0"/>
              <a:pathLst>
                <a:path w="26176" h="336913">
                  <a:moveTo>
                    <a:pt x="26175" y="0"/>
                  </a:moveTo>
                  <a:lnTo>
                    <a:pt x="18939" y="27556"/>
                  </a:lnTo>
                  <a:lnTo>
                    <a:pt x="13177" y="83779"/>
                  </a:lnTo>
                  <a:lnTo>
                    <a:pt x="6710" y="145880"/>
                  </a:lnTo>
                  <a:lnTo>
                    <a:pt x="0" y="197122"/>
                  </a:lnTo>
                  <a:lnTo>
                    <a:pt x="2894" y="258433"/>
                  </a:lnTo>
                  <a:lnTo>
                    <a:pt x="4679" y="309365"/>
                  </a:lnTo>
                  <a:lnTo>
                    <a:pt x="5118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330736" y="780711"/>
              <a:ext cx="144083" cy="398481"/>
            </a:xfrm>
            <a:custGeom>
              <a:avLst/>
              <a:gdLst/>
              <a:ahLst/>
              <a:cxnLst/>
              <a:rect l="0" t="0" r="0" b="0"/>
              <a:pathLst>
                <a:path w="144083" h="398481">
                  <a:moveTo>
                    <a:pt x="91440" y="219496"/>
                  </a:moveTo>
                  <a:lnTo>
                    <a:pt x="85851" y="202728"/>
                  </a:lnTo>
                  <a:lnTo>
                    <a:pt x="79525" y="197789"/>
                  </a:lnTo>
                  <a:lnTo>
                    <a:pt x="60018" y="192301"/>
                  </a:lnTo>
                  <a:lnTo>
                    <a:pt x="38870" y="196101"/>
                  </a:lnTo>
                  <a:lnTo>
                    <a:pt x="28317" y="200390"/>
                  </a:lnTo>
                  <a:lnTo>
                    <a:pt x="20112" y="209098"/>
                  </a:lnTo>
                  <a:lnTo>
                    <a:pt x="7876" y="234372"/>
                  </a:lnTo>
                  <a:lnTo>
                    <a:pt x="0" y="281485"/>
                  </a:lnTo>
                  <a:lnTo>
                    <a:pt x="3255" y="321311"/>
                  </a:lnTo>
                  <a:lnTo>
                    <a:pt x="17218" y="355338"/>
                  </a:lnTo>
                  <a:lnTo>
                    <a:pt x="32716" y="370727"/>
                  </a:lnTo>
                  <a:lnTo>
                    <a:pt x="41762" y="376469"/>
                  </a:lnTo>
                  <a:lnTo>
                    <a:pt x="50132" y="377957"/>
                  </a:lnTo>
                  <a:lnTo>
                    <a:pt x="58052" y="376609"/>
                  </a:lnTo>
                  <a:lnTo>
                    <a:pt x="65672" y="373371"/>
                  </a:lnTo>
                  <a:lnTo>
                    <a:pt x="87574" y="352046"/>
                  </a:lnTo>
                  <a:lnTo>
                    <a:pt x="111525" y="303155"/>
                  </a:lnTo>
                  <a:lnTo>
                    <a:pt x="126343" y="250319"/>
                  </a:lnTo>
                  <a:lnTo>
                    <a:pt x="131417" y="195093"/>
                  </a:lnTo>
                  <a:lnTo>
                    <a:pt x="140368" y="136427"/>
                  </a:lnTo>
                  <a:lnTo>
                    <a:pt x="142982" y="87908"/>
                  </a:lnTo>
                  <a:lnTo>
                    <a:pt x="142586" y="37657"/>
                  </a:lnTo>
                  <a:lnTo>
                    <a:pt x="138348" y="7267"/>
                  </a:lnTo>
                  <a:lnTo>
                    <a:pt x="134411" y="801"/>
                  </a:lnTo>
                  <a:lnTo>
                    <a:pt x="129446" y="0"/>
                  </a:lnTo>
                  <a:lnTo>
                    <a:pt x="123796" y="2975"/>
                  </a:lnTo>
                  <a:lnTo>
                    <a:pt x="120030" y="9638"/>
                  </a:lnTo>
                  <a:lnTo>
                    <a:pt x="113985" y="57073"/>
                  </a:lnTo>
                  <a:lnTo>
                    <a:pt x="112938" y="108590"/>
                  </a:lnTo>
                  <a:lnTo>
                    <a:pt x="115747" y="165188"/>
                  </a:lnTo>
                  <a:lnTo>
                    <a:pt x="120869" y="222122"/>
                  </a:lnTo>
                  <a:lnTo>
                    <a:pt x="125506" y="277206"/>
                  </a:lnTo>
                  <a:lnTo>
                    <a:pt x="131964" y="337740"/>
                  </a:lnTo>
                  <a:lnTo>
                    <a:pt x="144082" y="3984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823555" y="869302"/>
              <a:ext cx="253093" cy="225662"/>
            </a:xfrm>
            <a:custGeom>
              <a:avLst/>
              <a:gdLst/>
              <a:ahLst/>
              <a:cxnLst/>
              <a:rect l="0" t="0" r="0" b="0"/>
              <a:pathLst>
                <a:path w="253093" h="225662">
                  <a:moveTo>
                    <a:pt x="177688" y="15091"/>
                  </a:moveTo>
                  <a:lnTo>
                    <a:pt x="133726" y="437"/>
                  </a:lnTo>
                  <a:lnTo>
                    <a:pt x="113696" y="0"/>
                  </a:lnTo>
                  <a:lnTo>
                    <a:pt x="72241" y="9251"/>
                  </a:lnTo>
                  <a:lnTo>
                    <a:pt x="9218" y="43887"/>
                  </a:lnTo>
                  <a:lnTo>
                    <a:pt x="3373" y="53006"/>
                  </a:lnTo>
                  <a:lnTo>
                    <a:pt x="0" y="75616"/>
                  </a:lnTo>
                  <a:lnTo>
                    <a:pt x="5519" y="95024"/>
                  </a:lnTo>
                  <a:lnTo>
                    <a:pt x="10266" y="103474"/>
                  </a:lnTo>
                  <a:lnTo>
                    <a:pt x="18110" y="109108"/>
                  </a:lnTo>
                  <a:lnTo>
                    <a:pt x="39304" y="115368"/>
                  </a:lnTo>
                  <a:lnTo>
                    <a:pt x="96381" y="111384"/>
                  </a:lnTo>
                  <a:lnTo>
                    <a:pt x="133320" y="113422"/>
                  </a:lnTo>
                  <a:lnTo>
                    <a:pt x="166492" y="124555"/>
                  </a:lnTo>
                  <a:lnTo>
                    <a:pt x="227153" y="154524"/>
                  </a:lnTo>
                  <a:lnTo>
                    <a:pt x="241786" y="168308"/>
                  </a:lnTo>
                  <a:lnTo>
                    <a:pt x="252190" y="186133"/>
                  </a:lnTo>
                  <a:lnTo>
                    <a:pt x="253092" y="194630"/>
                  </a:lnTo>
                  <a:lnTo>
                    <a:pt x="247856" y="210310"/>
                  </a:lnTo>
                  <a:lnTo>
                    <a:pt x="240844" y="215427"/>
                  </a:lnTo>
                  <a:lnTo>
                    <a:pt x="208619" y="222629"/>
                  </a:lnTo>
                  <a:lnTo>
                    <a:pt x="155809" y="225062"/>
                  </a:lnTo>
                  <a:lnTo>
                    <a:pt x="117393" y="225484"/>
                  </a:lnTo>
                  <a:lnTo>
                    <a:pt x="82932" y="2256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151344" y="926507"/>
              <a:ext cx="146604" cy="192364"/>
            </a:xfrm>
            <a:custGeom>
              <a:avLst/>
              <a:gdLst/>
              <a:ahLst/>
              <a:cxnLst/>
              <a:rect l="0" t="0" r="0" b="0"/>
              <a:pathLst>
                <a:path w="146604" h="192364">
                  <a:moveTo>
                    <a:pt x="81526" y="0"/>
                  </a:moveTo>
                  <a:lnTo>
                    <a:pt x="57479" y="9576"/>
                  </a:lnTo>
                  <a:lnTo>
                    <a:pt x="21933" y="39404"/>
                  </a:lnTo>
                  <a:lnTo>
                    <a:pt x="6417" y="65488"/>
                  </a:lnTo>
                  <a:lnTo>
                    <a:pt x="0" y="101032"/>
                  </a:lnTo>
                  <a:lnTo>
                    <a:pt x="3688" y="141200"/>
                  </a:lnTo>
                  <a:lnTo>
                    <a:pt x="9746" y="152625"/>
                  </a:lnTo>
                  <a:lnTo>
                    <a:pt x="28957" y="171559"/>
                  </a:lnTo>
                  <a:lnTo>
                    <a:pt x="60491" y="189783"/>
                  </a:lnTo>
                  <a:lnTo>
                    <a:pt x="81536" y="192363"/>
                  </a:lnTo>
                  <a:lnTo>
                    <a:pt x="102587" y="188440"/>
                  </a:lnTo>
                  <a:lnTo>
                    <a:pt x="123641" y="178898"/>
                  </a:lnTo>
                  <a:lnTo>
                    <a:pt x="138458" y="157499"/>
                  </a:lnTo>
                  <a:lnTo>
                    <a:pt x="146603" y="130831"/>
                  </a:lnTo>
                  <a:lnTo>
                    <a:pt x="146324" y="107280"/>
                  </a:lnTo>
                  <a:lnTo>
                    <a:pt x="134001" y="68702"/>
                  </a:lnTo>
                  <a:lnTo>
                    <a:pt x="115532" y="38814"/>
                  </a:lnTo>
                  <a:lnTo>
                    <a:pt x="81526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317098" y="673823"/>
              <a:ext cx="10530" cy="389556"/>
            </a:xfrm>
            <a:custGeom>
              <a:avLst/>
              <a:gdLst/>
              <a:ahLst/>
              <a:cxnLst/>
              <a:rect l="0" t="0" r="0" b="0"/>
              <a:pathLst>
                <a:path w="10530" h="389556">
                  <a:moveTo>
                    <a:pt x="0" y="0"/>
                  </a:moveTo>
                  <a:lnTo>
                    <a:pt x="0" y="48931"/>
                  </a:lnTo>
                  <a:lnTo>
                    <a:pt x="3120" y="96777"/>
                  </a:lnTo>
                  <a:lnTo>
                    <a:pt x="8334" y="151117"/>
                  </a:lnTo>
                  <a:lnTo>
                    <a:pt x="9879" y="211672"/>
                  </a:lnTo>
                  <a:lnTo>
                    <a:pt x="10337" y="270948"/>
                  </a:lnTo>
                  <a:lnTo>
                    <a:pt x="10472" y="322437"/>
                  </a:lnTo>
                  <a:lnTo>
                    <a:pt x="10512" y="361089"/>
                  </a:lnTo>
                  <a:lnTo>
                    <a:pt x="10529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380270" y="926507"/>
              <a:ext cx="115814" cy="162423"/>
            </a:xfrm>
            <a:custGeom>
              <a:avLst/>
              <a:gdLst/>
              <a:ahLst/>
              <a:cxnLst/>
              <a:rect l="0" t="0" r="0" b="0"/>
              <a:pathLst>
                <a:path w="115814" h="162423">
                  <a:moveTo>
                    <a:pt x="0" y="0"/>
                  </a:moveTo>
                  <a:lnTo>
                    <a:pt x="19127" y="53875"/>
                  </a:lnTo>
                  <a:lnTo>
                    <a:pt x="49363" y="114752"/>
                  </a:lnTo>
                  <a:lnTo>
                    <a:pt x="75621" y="159405"/>
                  </a:lnTo>
                  <a:lnTo>
                    <a:pt x="79660" y="162422"/>
                  </a:lnTo>
                  <a:lnTo>
                    <a:pt x="83522" y="160924"/>
                  </a:lnTo>
                  <a:lnTo>
                    <a:pt x="90933" y="149901"/>
                  </a:lnTo>
                  <a:lnTo>
                    <a:pt x="100513" y="122794"/>
                  </a:lnTo>
                  <a:lnTo>
                    <a:pt x="110245" y="64322"/>
                  </a:lnTo>
                  <a:lnTo>
                    <a:pt x="115813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552786" y="883723"/>
              <a:ext cx="164876" cy="203226"/>
            </a:xfrm>
            <a:custGeom>
              <a:avLst/>
              <a:gdLst/>
              <a:ahLst/>
              <a:cxnLst/>
              <a:rect l="0" t="0" r="0" b="0"/>
              <a:pathLst>
                <a:path w="164876" h="203226">
                  <a:moveTo>
                    <a:pt x="27525" y="95427"/>
                  </a:moveTo>
                  <a:lnTo>
                    <a:pt x="44292" y="101016"/>
                  </a:lnTo>
                  <a:lnTo>
                    <a:pt x="61883" y="100641"/>
                  </a:lnTo>
                  <a:lnTo>
                    <a:pt x="119354" y="86538"/>
                  </a:lnTo>
                  <a:lnTo>
                    <a:pt x="142037" y="75489"/>
                  </a:lnTo>
                  <a:lnTo>
                    <a:pt x="157578" y="59659"/>
                  </a:lnTo>
                  <a:lnTo>
                    <a:pt x="163360" y="50525"/>
                  </a:lnTo>
                  <a:lnTo>
                    <a:pt x="164875" y="42095"/>
                  </a:lnTo>
                  <a:lnTo>
                    <a:pt x="163545" y="34136"/>
                  </a:lnTo>
                  <a:lnTo>
                    <a:pt x="155829" y="19053"/>
                  </a:lnTo>
                  <a:lnTo>
                    <a:pt x="144600" y="4551"/>
                  </a:lnTo>
                  <a:lnTo>
                    <a:pt x="137160" y="918"/>
                  </a:lnTo>
                  <a:lnTo>
                    <a:pt x="119536" y="0"/>
                  </a:lnTo>
                  <a:lnTo>
                    <a:pt x="58869" y="24331"/>
                  </a:lnTo>
                  <a:lnTo>
                    <a:pt x="41065" y="38092"/>
                  </a:lnTo>
                  <a:lnTo>
                    <a:pt x="10572" y="75523"/>
                  </a:lnTo>
                  <a:lnTo>
                    <a:pt x="2443" y="99059"/>
                  </a:lnTo>
                  <a:lnTo>
                    <a:pt x="0" y="125117"/>
                  </a:lnTo>
                  <a:lnTo>
                    <a:pt x="2813" y="152296"/>
                  </a:lnTo>
                  <a:lnTo>
                    <a:pt x="11083" y="173735"/>
                  </a:lnTo>
                  <a:lnTo>
                    <a:pt x="16563" y="182727"/>
                  </a:lnTo>
                  <a:lnTo>
                    <a:pt x="35131" y="195838"/>
                  </a:lnTo>
                  <a:lnTo>
                    <a:pt x="57812" y="203225"/>
                  </a:lnTo>
                  <a:lnTo>
                    <a:pt x="89141" y="200807"/>
                  </a:lnTo>
                  <a:lnTo>
                    <a:pt x="122281" y="1901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014840" y="905253"/>
              <a:ext cx="260353" cy="200240"/>
            </a:xfrm>
            <a:custGeom>
              <a:avLst/>
              <a:gdLst/>
              <a:ahLst/>
              <a:cxnLst/>
              <a:rect l="0" t="0" r="0" b="0"/>
              <a:pathLst>
                <a:path w="260353" h="200240">
                  <a:moveTo>
                    <a:pt x="144538" y="84425"/>
                  </a:moveTo>
                  <a:lnTo>
                    <a:pt x="129965" y="41734"/>
                  </a:lnTo>
                  <a:lnTo>
                    <a:pt x="105135" y="5672"/>
                  </a:lnTo>
                  <a:lnTo>
                    <a:pt x="97212" y="1508"/>
                  </a:lnTo>
                  <a:lnTo>
                    <a:pt x="79051" y="0"/>
                  </a:lnTo>
                  <a:lnTo>
                    <a:pt x="49095" y="11317"/>
                  </a:lnTo>
                  <a:lnTo>
                    <a:pt x="23582" y="29488"/>
                  </a:lnTo>
                  <a:lnTo>
                    <a:pt x="6794" y="55280"/>
                  </a:lnTo>
                  <a:lnTo>
                    <a:pt x="0" y="90737"/>
                  </a:lnTo>
                  <a:lnTo>
                    <a:pt x="3575" y="125290"/>
                  </a:lnTo>
                  <a:lnTo>
                    <a:pt x="12088" y="143922"/>
                  </a:lnTo>
                  <a:lnTo>
                    <a:pt x="17633" y="152165"/>
                  </a:lnTo>
                  <a:lnTo>
                    <a:pt x="33154" y="164445"/>
                  </a:lnTo>
                  <a:lnTo>
                    <a:pt x="42205" y="169357"/>
                  </a:lnTo>
                  <a:lnTo>
                    <a:pt x="51750" y="170292"/>
                  </a:lnTo>
                  <a:lnTo>
                    <a:pt x="71714" y="165092"/>
                  </a:lnTo>
                  <a:lnTo>
                    <a:pt x="104720" y="142690"/>
                  </a:lnTo>
                  <a:lnTo>
                    <a:pt x="125461" y="121446"/>
                  </a:lnTo>
                  <a:lnTo>
                    <a:pt x="135279" y="103219"/>
                  </a:lnTo>
                  <a:lnTo>
                    <a:pt x="139535" y="100464"/>
                  </a:lnTo>
                  <a:lnTo>
                    <a:pt x="143543" y="102137"/>
                  </a:lnTo>
                  <a:lnTo>
                    <a:pt x="151115" y="113354"/>
                  </a:lnTo>
                  <a:lnTo>
                    <a:pt x="168627" y="146032"/>
                  </a:lnTo>
                  <a:lnTo>
                    <a:pt x="190670" y="168190"/>
                  </a:lnTo>
                  <a:lnTo>
                    <a:pt x="219428" y="186453"/>
                  </a:lnTo>
                  <a:lnTo>
                    <a:pt x="260352" y="2002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269602" y="938917"/>
              <a:ext cx="142461" cy="166576"/>
            </a:xfrm>
            <a:custGeom>
              <a:avLst/>
              <a:gdLst/>
              <a:ahLst/>
              <a:cxnLst/>
              <a:rect l="0" t="0" r="0" b="0"/>
              <a:pathLst>
                <a:path w="142461" h="166576">
                  <a:moveTo>
                    <a:pt x="5590" y="50761"/>
                  </a:moveTo>
                  <a:lnTo>
                    <a:pt x="0" y="67529"/>
                  </a:lnTo>
                  <a:lnTo>
                    <a:pt x="375" y="85120"/>
                  </a:lnTo>
                  <a:lnTo>
                    <a:pt x="12138" y="136524"/>
                  </a:lnTo>
                  <a:lnTo>
                    <a:pt x="14939" y="165730"/>
                  </a:lnTo>
                  <a:lnTo>
                    <a:pt x="15594" y="157620"/>
                  </a:lnTo>
                  <a:lnTo>
                    <a:pt x="10835" y="104420"/>
                  </a:lnTo>
                  <a:lnTo>
                    <a:pt x="17762" y="44829"/>
                  </a:lnTo>
                  <a:lnTo>
                    <a:pt x="26987" y="26288"/>
                  </a:lnTo>
                  <a:lnTo>
                    <a:pt x="50924" y="2696"/>
                  </a:lnTo>
                  <a:lnTo>
                    <a:pt x="60379" y="0"/>
                  </a:lnTo>
                  <a:lnTo>
                    <a:pt x="80243" y="3244"/>
                  </a:lnTo>
                  <a:lnTo>
                    <a:pt x="97651" y="15605"/>
                  </a:lnTo>
                  <a:lnTo>
                    <a:pt x="112016" y="32796"/>
                  </a:lnTo>
                  <a:lnTo>
                    <a:pt x="134667" y="82754"/>
                  </a:lnTo>
                  <a:lnTo>
                    <a:pt x="141434" y="140257"/>
                  </a:lnTo>
                  <a:lnTo>
                    <a:pt x="142460" y="1665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598252" y="881445"/>
              <a:ext cx="168478" cy="206027"/>
            </a:xfrm>
            <a:custGeom>
              <a:avLst/>
              <a:gdLst/>
              <a:ahLst/>
              <a:cxnLst/>
              <a:rect l="0" t="0" r="0" b="0"/>
              <a:pathLst>
                <a:path w="168478" h="206027">
                  <a:moveTo>
                    <a:pt x="55966" y="118762"/>
                  </a:moveTo>
                  <a:lnTo>
                    <a:pt x="98658" y="115642"/>
                  </a:lnTo>
                  <a:lnTo>
                    <a:pt x="140308" y="104108"/>
                  </a:lnTo>
                  <a:lnTo>
                    <a:pt x="148458" y="98464"/>
                  </a:lnTo>
                  <a:lnTo>
                    <a:pt x="160634" y="82834"/>
                  </a:lnTo>
                  <a:lnTo>
                    <a:pt x="168477" y="48715"/>
                  </a:lnTo>
                  <a:lnTo>
                    <a:pt x="164072" y="28748"/>
                  </a:lnTo>
                  <a:lnTo>
                    <a:pt x="159622" y="20148"/>
                  </a:lnTo>
                  <a:lnTo>
                    <a:pt x="142199" y="7473"/>
                  </a:lnTo>
                  <a:lnTo>
                    <a:pt x="131002" y="2455"/>
                  </a:lnTo>
                  <a:lnTo>
                    <a:pt x="106083" y="0"/>
                  </a:lnTo>
                  <a:lnTo>
                    <a:pt x="81749" y="3977"/>
                  </a:lnTo>
                  <a:lnTo>
                    <a:pt x="54896" y="19371"/>
                  </a:lnTo>
                  <a:lnTo>
                    <a:pt x="24862" y="48653"/>
                  </a:lnTo>
                  <a:lnTo>
                    <a:pt x="6586" y="77712"/>
                  </a:lnTo>
                  <a:lnTo>
                    <a:pt x="1988" y="87886"/>
                  </a:lnTo>
                  <a:lnTo>
                    <a:pt x="0" y="111668"/>
                  </a:lnTo>
                  <a:lnTo>
                    <a:pt x="4186" y="136666"/>
                  </a:lnTo>
                  <a:lnTo>
                    <a:pt x="19696" y="169300"/>
                  </a:lnTo>
                  <a:lnTo>
                    <a:pt x="32437" y="186457"/>
                  </a:lnTo>
                  <a:lnTo>
                    <a:pt x="58352" y="203680"/>
                  </a:lnTo>
                  <a:lnTo>
                    <a:pt x="81203" y="206026"/>
                  </a:lnTo>
                  <a:lnTo>
                    <a:pt x="103447" y="203169"/>
                  </a:lnTo>
                  <a:lnTo>
                    <a:pt x="129665" y="1924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816248" y="947353"/>
              <a:ext cx="259110" cy="357418"/>
            </a:xfrm>
            <a:custGeom>
              <a:avLst/>
              <a:gdLst/>
              <a:ahLst/>
              <a:cxnLst/>
              <a:rect l="0" t="0" r="0" b="0"/>
              <a:pathLst>
                <a:path w="259110" h="357418">
                  <a:moveTo>
                    <a:pt x="132767" y="105496"/>
                  </a:moveTo>
                  <a:lnTo>
                    <a:pt x="114808" y="51621"/>
                  </a:lnTo>
                  <a:lnTo>
                    <a:pt x="103400" y="22073"/>
                  </a:lnTo>
                  <a:lnTo>
                    <a:pt x="92029" y="5638"/>
                  </a:lnTo>
                  <a:lnTo>
                    <a:pt x="83382" y="1490"/>
                  </a:lnTo>
                  <a:lnTo>
                    <a:pt x="61295" y="0"/>
                  </a:lnTo>
                  <a:lnTo>
                    <a:pt x="42121" y="6356"/>
                  </a:lnTo>
                  <a:lnTo>
                    <a:pt x="25799" y="18150"/>
                  </a:lnTo>
                  <a:lnTo>
                    <a:pt x="10747" y="35090"/>
                  </a:lnTo>
                  <a:lnTo>
                    <a:pt x="2497" y="57437"/>
                  </a:lnTo>
                  <a:lnTo>
                    <a:pt x="0" y="81797"/>
                  </a:lnTo>
                  <a:lnTo>
                    <a:pt x="2790" y="104322"/>
                  </a:lnTo>
                  <a:lnTo>
                    <a:pt x="8681" y="110563"/>
                  </a:lnTo>
                  <a:lnTo>
                    <a:pt x="17287" y="113553"/>
                  </a:lnTo>
                  <a:lnTo>
                    <a:pt x="27704" y="114377"/>
                  </a:lnTo>
                  <a:lnTo>
                    <a:pt x="45519" y="109053"/>
                  </a:lnTo>
                  <a:lnTo>
                    <a:pt x="53545" y="104358"/>
                  </a:lnTo>
                  <a:lnTo>
                    <a:pt x="60065" y="104738"/>
                  </a:lnTo>
                  <a:lnTo>
                    <a:pt x="65581" y="108500"/>
                  </a:lnTo>
                  <a:lnTo>
                    <a:pt x="70429" y="114518"/>
                  </a:lnTo>
                  <a:lnTo>
                    <a:pt x="81968" y="175993"/>
                  </a:lnTo>
                  <a:lnTo>
                    <a:pt x="88938" y="226266"/>
                  </a:lnTo>
                  <a:lnTo>
                    <a:pt x="98720" y="281257"/>
                  </a:lnTo>
                  <a:lnTo>
                    <a:pt x="108797" y="337180"/>
                  </a:lnTo>
                  <a:lnTo>
                    <a:pt x="109768" y="351199"/>
                  </a:lnTo>
                  <a:lnTo>
                    <a:pt x="111585" y="357035"/>
                  </a:lnTo>
                  <a:lnTo>
                    <a:pt x="113967" y="357417"/>
                  </a:lnTo>
                  <a:lnTo>
                    <a:pt x="119732" y="348482"/>
                  </a:lnTo>
                  <a:lnTo>
                    <a:pt x="126194" y="332813"/>
                  </a:lnTo>
                  <a:lnTo>
                    <a:pt x="139205" y="320390"/>
                  </a:lnTo>
                  <a:lnTo>
                    <a:pt x="176153" y="302882"/>
                  </a:lnTo>
                  <a:lnTo>
                    <a:pt x="232905" y="296046"/>
                  </a:lnTo>
                  <a:lnTo>
                    <a:pt x="259109" y="2950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994250" y="958093"/>
              <a:ext cx="165336" cy="129041"/>
            </a:xfrm>
            <a:custGeom>
              <a:avLst/>
              <a:gdLst/>
              <a:ahLst/>
              <a:cxnLst/>
              <a:rect l="0" t="0" r="0" b="0"/>
              <a:pathLst>
                <a:path w="165336" h="129041">
                  <a:moveTo>
                    <a:pt x="17936" y="0"/>
                  </a:moveTo>
                  <a:lnTo>
                    <a:pt x="6758" y="11178"/>
                  </a:lnTo>
                  <a:lnTo>
                    <a:pt x="1270" y="29144"/>
                  </a:lnTo>
                  <a:lnTo>
                    <a:pt x="0" y="51557"/>
                  </a:lnTo>
                  <a:lnTo>
                    <a:pt x="3336" y="73217"/>
                  </a:lnTo>
                  <a:lnTo>
                    <a:pt x="11838" y="91422"/>
                  </a:lnTo>
                  <a:lnTo>
                    <a:pt x="17380" y="99553"/>
                  </a:lnTo>
                  <a:lnTo>
                    <a:pt x="32897" y="111706"/>
                  </a:lnTo>
                  <a:lnTo>
                    <a:pt x="71454" y="129040"/>
                  </a:lnTo>
                  <a:lnTo>
                    <a:pt x="95144" y="127151"/>
                  </a:lnTo>
                  <a:lnTo>
                    <a:pt x="108013" y="123372"/>
                  </a:lnTo>
                  <a:lnTo>
                    <a:pt x="117761" y="116173"/>
                  </a:lnTo>
                  <a:lnTo>
                    <a:pt x="137072" y="84854"/>
                  </a:lnTo>
                  <a:lnTo>
                    <a:pt x="157829" y="26079"/>
                  </a:lnTo>
                  <a:lnTo>
                    <a:pt x="1653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216504" y="966108"/>
              <a:ext cx="174709" cy="149913"/>
            </a:xfrm>
            <a:custGeom>
              <a:avLst/>
              <a:gdLst/>
              <a:ahLst/>
              <a:cxnLst/>
              <a:rect l="0" t="0" r="0" b="0"/>
              <a:pathLst>
                <a:path w="174709" h="149913">
                  <a:moveTo>
                    <a:pt x="90480" y="97270"/>
                  </a:moveTo>
                  <a:lnTo>
                    <a:pt x="96070" y="80502"/>
                  </a:lnTo>
                  <a:lnTo>
                    <a:pt x="95694" y="62911"/>
                  </a:lnTo>
                  <a:lnTo>
                    <a:pt x="85921" y="23023"/>
                  </a:lnTo>
                  <a:lnTo>
                    <a:pt x="80422" y="15016"/>
                  </a:lnTo>
                  <a:lnTo>
                    <a:pt x="64953" y="3001"/>
                  </a:lnTo>
                  <a:lnTo>
                    <a:pt x="46380" y="0"/>
                  </a:lnTo>
                  <a:lnTo>
                    <a:pt x="36513" y="838"/>
                  </a:lnTo>
                  <a:lnTo>
                    <a:pt x="19311" y="11127"/>
                  </a:lnTo>
                  <a:lnTo>
                    <a:pt x="11449" y="18784"/>
                  </a:lnTo>
                  <a:lnTo>
                    <a:pt x="2712" y="39771"/>
                  </a:lnTo>
                  <a:lnTo>
                    <a:pt x="0" y="63526"/>
                  </a:lnTo>
                  <a:lnTo>
                    <a:pt x="10787" y="118042"/>
                  </a:lnTo>
                  <a:lnTo>
                    <a:pt x="26183" y="144239"/>
                  </a:lnTo>
                  <a:lnTo>
                    <a:pt x="32407" y="146130"/>
                  </a:lnTo>
                  <a:lnTo>
                    <a:pt x="38897" y="143881"/>
                  </a:lnTo>
                  <a:lnTo>
                    <a:pt x="45563" y="138873"/>
                  </a:lnTo>
                  <a:lnTo>
                    <a:pt x="60534" y="115056"/>
                  </a:lnTo>
                  <a:lnTo>
                    <a:pt x="68837" y="75350"/>
                  </a:lnTo>
                  <a:lnTo>
                    <a:pt x="71372" y="75638"/>
                  </a:lnTo>
                  <a:lnTo>
                    <a:pt x="116703" y="128290"/>
                  </a:lnTo>
                  <a:lnTo>
                    <a:pt x="143484" y="142986"/>
                  </a:lnTo>
                  <a:lnTo>
                    <a:pt x="174708" y="149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392188" y="726466"/>
              <a:ext cx="41140" cy="410612"/>
            </a:xfrm>
            <a:custGeom>
              <a:avLst/>
              <a:gdLst/>
              <a:ahLst/>
              <a:cxnLst/>
              <a:rect l="0" t="0" r="0" b="0"/>
              <a:pathLst>
                <a:path w="41140" h="410612">
                  <a:moveTo>
                    <a:pt x="9553" y="0"/>
                  </a:moveTo>
                  <a:lnTo>
                    <a:pt x="2317" y="28726"/>
                  </a:lnTo>
                  <a:lnTo>
                    <a:pt x="0" y="79091"/>
                  </a:lnTo>
                  <a:lnTo>
                    <a:pt x="484" y="134958"/>
                  </a:lnTo>
                  <a:lnTo>
                    <a:pt x="7415" y="190175"/>
                  </a:lnTo>
                  <a:lnTo>
                    <a:pt x="14720" y="240206"/>
                  </a:lnTo>
                  <a:lnTo>
                    <a:pt x="24082" y="289931"/>
                  </a:lnTo>
                  <a:lnTo>
                    <a:pt x="30490" y="352805"/>
                  </a:lnTo>
                  <a:lnTo>
                    <a:pt x="41139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254342" y="905450"/>
              <a:ext cx="252685" cy="28548"/>
            </a:xfrm>
            <a:custGeom>
              <a:avLst/>
              <a:gdLst/>
              <a:ahLst/>
              <a:cxnLst/>
              <a:rect l="0" t="0" r="0" b="0"/>
              <a:pathLst>
                <a:path w="252685" h="28548">
                  <a:moveTo>
                    <a:pt x="252684" y="0"/>
                  </a:moveTo>
                  <a:lnTo>
                    <a:pt x="190403" y="17959"/>
                  </a:lnTo>
                  <a:lnTo>
                    <a:pt x="133233" y="28547"/>
                  </a:lnTo>
                  <a:lnTo>
                    <a:pt x="71551" y="25396"/>
                  </a:lnTo>
                  <a:lnTo>
                    <a:pt x="12658" y="2162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553602" y="979150"/>
              <a:ext cx="16596" cy="136871"/>
            </a:xfrm>
            <a:custGeom>
              <a:avLst/>
              <a:gdLst/>
              <a:ahLst/>
              <a:cxnLst/>
              <a:rect l="0" t="0" r="0" b="0"/>
              <a:pathLst>
                <a:path w="16596" h="136871">
                  <a:moveTo>
                    <a:pt x="6067" y="0"/>
                  </a:moveTo>
                  <a:lnTo>
                    <a:pt x="0" y="34791"/>
                  </a:lnTo>
                  <a:lnTo>
                    <a:pt x="7641" y="93656"/>
                  </a:lnTo>
                  <a:lnTo>
                    <a:pt x="16595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580725" y="84227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662602" y="958093"/>
              <a:ext cx="113577" cy="180537"/>
            </a:xfrm>
            <a:custGeom>
              <a:avLst/>
              <a:gdLst/>
              <a:ahLst/>
              <a:cxnLst/>
              <a:rect l="0" t="0" r="0" b="0"/>
              <a:pathLst>
                <a:path w="113577" h="180537">
                  <a:moveTo>
                    <a:pt x="44465" y="0"/>
                  </a:moveTo>
                  <a:lnTo>
                    <a:pt x="15157" y="34897"/>
                  </a:lnTo>
                  <a:lnTo>
                    <a:pt x="556" y="69741"/>
                  </a:lnTo>
                  <a:lnTo>
                    <a:pt x="0" y="109701"/>
                  </a:lnTo>
                  <a:lnTo>
                    <a:pt x="12833" y="151177"/>
                  </a:lnTo>
                  <a:lnTo>
                    <a:pt x="28067" y="169745"/>
                  </a:lnTo>
                  <a:lnTo>
                    <a:pt x="37042" y="176334"/>
                  </a:lnTo>
                  <a:lnTo>
                    <a:pt x="59494" y="180536"/>
                  </a:lnTo>
                  <a:lnTo>
                    <a:pt x="72032" y="180019"/>
                  </a:lnTo>
                  <a:lnTo>
                    <a:pt x="82730" y="174995"/>
                  </a:lnTo>
                  <a:lnTo>
                    <a:pt x="100856" y="156934"/>
                  </a:lnTo>
                  <a:lnTo>
                    <a:pt x="110472" y="130190"/>
                  </a:lnTo>
                  <a:lnTo>
                    <a:pt x="113576" y="101146"/>
                  </a:lnTo>
                  <a:lnTo>
                    <a:pt x="107576" y="63894"/>
                  </a:lnTo>
                  <a:lnTo>
                    <a:pt x="86579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822880" y="931485"/>
              <a:ext cx="189515" cy="202915"/>
            </a:xfrm>
            <a:custGeom>
              <a:avLst/>
              <a:gdLst/>
              <a:ahLst/>
              <a:cxnLst/>
              <a:rect l="0" t="0" r="0" b="0"/>
              <a:pathLst>
                <a:path w="189515" h="202915">
                  <a:moveTo>
                    <a:pt x="0" y="58193"/>
                  </a:moveTo>
                  <a:lnTo>
                    <a:pt x="19787" y="107124"/>
                  </a:lnTo>
                  <a:lnTo>
                    <a:pt x="34845" y="160665"/>
                  </a:lnTo>
                  <a:lnTo>
                    <a:pt x="39961" y="199819"/>
                  </a:lnTo>
                  <a:lnTo>
                    <a:pt x="39510" y="202914"/>
                  </a:lnTo>
                  <a:lnTo>
                    <a:pt x="24031" y="149759"/>
                  </a:lnTo>
                  <a:lnTo>
                    <a:pt x="13543" y="90882"/>
                  </a:lnTo>
                  <a:lnTo>
                    <a:pt x="14542" y="51111"/>
                  </a:lnTo>
                  <a:lnTo>
                    <a:pt x="20501" y="29309"/>
                  </a:lnTo>
                  <a:lnTo>
                    <a:pt x="30949" y="11821"/>
                  </a:lnTo>
                  <a:lnTo>
                    <a:pt x="39351" y="6221"/>
                  </a:lnTo>
                  <a:lnTo>
                    <a:pt x="61163" y="0"/>
                  </a:lnTo>
                  <a:lnTo>
                    <a:pt x="71191" y="680"/>
                  </a:lnTo>
                  <a:lnTo>
                    <a:pt x="88572" y="7675"/>
                  </a:lnTo>
                  <a:lnTo>
                    <a:pt x="126031" y="39636"/>
                  </a:lnTo>
                  <a:lnTo>
                    <a:pt x="154054" y="79744"/>
                  </a:lnTo>
                  <a:lnTo>
                    <a:pt x="173795" y="133128"/>
                  </a:lnTo>
                  <a:lnTo>
                    <a:pt x="181079" y="176114"/>
                  </a:lnTo>
                  <a:lnTo>
                    <a:pt x="189514" y="1950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117679" y="11054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1273948" y="1937243"/>
            <a:ext cx="6989836" cy="715939"/>
            <a:chOff x="1273948" y="1937243"/>
            <a:chExt cx="6989836" cy="715939"/>
          </a:xfrm>
        </p:grpSpPr>
        <p:sp>
          <p:nvSpPr>
            <p:cNvPr id="38" name="Freeform 37"/>
            <p:cNvSpPr/>
            <p:nvPr/>
          </p:nvSpPr>
          <p:spPr>
            <a:xfrm>
              <a:off x="1497199" y="2032000"/>
              <a:ext cx="18905" cy="294799"/>
            </a:xfrm>
            <a:custGeom>
              <a:avLst/>
              <a:gdLst/>
              <a:ahLst/>
              <a:cxnLst/>
              <a:rect l="0" t="0" r="0" b="0"/>
              <a:pathLst>
                <a:path w="18905" h="294799">
                  <a:moveTo>
                    <a:pt x="18904" y="0"/>
                  </a:moveTo>
                  <a:lnTo>
                    <a:pt x="10571" y="54144"/>
                  </a:lnTo>
                  <a:lnTo>
                    <a:pt x="8809" y="114680"/>
                  </a:lnTo>
                  <a:lnTo>
                    <a:pt x="8504" y="165650"/>
                  </a:lnTo>
                  <a:lnTo>
                    <a:pt x="1165" y="226870"/>
                  </a:lnTo>
                  <a:lnTo>
                    <a:pt x="0" y="266352"/>
                  </a:lnTo>
                  <a:lnTo>
                    <a:pt x="837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273948" y="2000414"/>
              <a:ext cx="452726" cy="105286"/>
            </a:xfrm>
            <a:custGeom>
              <a:avLst/>
              <a:gdLst/>
              <a:ahLst/>
              <a:cxnLst/>
              <a:rect l="0" t="0" r="0" b="0"/>
              <a:pathLst>
                <a:path w="452726" h="105286">
                  <a:moveTo>
                    <a:pt x="452725" y="0"/>
                  </a:moveTo>
                  <a:lnTo>
                    <a:pt x="396511" y="17958"/>
                  </a:lnTo>
                  <a:lnTo>
                    <a:pt x="341059" y="31667"/>
                  </a:lnTo>
                  <a:lnTo>
                    <a:pt x="278849" y="45640"/>
                  </a:lnTo>
                  <a:lnTo>
                    <a:pt x="219508" y="59665"/>
                  </a:lnTo>
                  <a:lnTo>
                    <a:pt x="161485" y="70191"/>
                  </a:lnTo>
                  <a:lnTo>
                    <a:pt x="104948" y="84228"/>
                  </a:lnTo>
                  <a:lnTo>
                    <a:pt x="43477" y="9826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284476" y="2326798"/>
              <a:ext cx="473784" cy="63172"/>
            </a:xfrm>
            <a:custGeom>
              <a:avLst/>
              <a:gdLst/>
              <a:ahLst/>
              <a:cxnLst/>
              <a:rect l="0" t="0" r="0" b="0"/>
              <a:pathLst>
                <a:path w="473784" h="63172">
                  <a:moveTo>
                    <a:pt x="473783" y="0"/>
                  </a:moveTo>
                  <a:lnTo>
                    <a:pt x="451426" y="0"/>
                  </a:lnTo>
                  <a:lnTo>
                    <a:pt x="393673" y="16666"/>
                  </a:lnTo>
                  <a:lnTo>
                    <a:pt x="345541" y="22875"/>
                  </a:lnTo>
                  <a:lnTo>
                    <a:pt x="291116" y="29004"/>
                  </a:lnTo>
                  <a:lnTo>
                    <a:pt x="239895" y="33940"/>
                  </a:lnTo>
                  <a:lnTo>
                    <a:pt x="193133" y="42811"/>
                  </a:lnTo>
                  <a:lnTo>
                    <a:pt x="137943" y="52849"/>
                  </a:lnTo>
                  <a:lnTo>
                    <a:pt x="84546" y="60112"/>
                  </a:lnTo>
                  <a:lnTo>
                    <a:pt x="37919" y="6226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789670" y="2168870"/>
              <a:ext cx="147062" cy="178985"/>
            </a:xfrm>
            <a:custGeom>
              <a:avLst/>
              <a:gdLst/>
              <a:ahLst/>
              <a:cxnLst/>
              <a:rect l="0" t="0" r="0" b="0"/>
              <a:pathLst>
                <a:path w="147062" h="178985">
                  <a:moveTo>
                    <a:pt x="115988" y="0"/>
                  </a:moveTo>
                  <a:lnTo>
                    <a:pt x="52560" y="17958"/>
                  </a:lnTo>
                  <a:lnTo>
                    <a:pt x="22325" y="29368"/>
                  </a:lnTo>
                  <a:lnTo>
                    <a:pt x="5730" y="40738"/>
                  </a:lnTo>
                  <a:lnTo>
                    <a:pt x="1538" y="48216"/>
                  </a:lnTo>
                  <a:lnTo>
                    <a:pt x="0" y="65883"/>
                  </a:lnTo>
                  <a:lnTo>
                    <a:pt x="4738" y="71998"/>
                  </a:lnTo>
                  <a:lnTo>
                    <a:pt x="22479" y="78792"/>
                  </a:lnTo>
                  <a:lnTo>
                    <a:pt x="82371" y="86632"/>
                  </a:lnTo>
                  <a:lnTo>
                    <a:pt x="115386" y="98588"/>
                  </a:lnTo>
                  <a:lnTo>
                    <a:pt x="126115" y="104330"/>
                  </a:lnTo>
                  <a:lnTo>
                    <a:pt x="141156" y="120068"/>
                  </a:lnTo>
                  <a:lnTo>
                    <a:pt x="146804" y="129179"/>
                  </a:lnTo>
                  <a:lnTo>
                    <a:pt x="147061" y="137592"/>
                  </a:lnTo>
                  <a:lnTo>
                    <a:pt x="143722" y="145540"/>
                  </a:lnTo>
                  <a:lnTo>
                    <a:pt x="130654" y="159441"/>
                  </a:lnTo>
                  <a:lnTo>
                    <a:pt x="113147" y="169519"/>
                  </a:lnTo>
                  <a:lnTo>
                    <a:pt x="63345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039229" y="2232041"/>
              <a:ext cx="114686" cy="123056"/>
            </a:xfrm>
            <a:custGeom>
              <a:avLst/>
              <a:gdLst/>
              <a:ahLst/>
              <a:cxnLst/>
              <a:rect l="0" t="0" r="0" b="0"/>
              <a:pathLst>
                <a:path w="114686" h="123056">
                  <a:moveTo>
                    <a:pt x="87527" y="0"/>
                  </a:moveTo>
                  <a:lnTo>
                    <a:pt x="65170" y="0"/>
                  </a:lnTo>
                  <a:lnTo>
                    <a:pt x="47955" y="6239"/>
                  </a:lnTo>
                  <a:lnTo>
                    <a:pt x="32505" y="17981"/>
                  </a:lnTo>
                  <a:lnTo>
                    <a:pt x="11823" y="44322"/>
                  </a:lnTo>
                  <a:lnTo>
                    <a:pt x="2018" y="64152"/>
                  </a:lnTo>
                  <a:lnTo>
                    <a:pt x="0" y="84664"/>
                  </a:lnTo>
                  <a:lnTo>
                    <a:pt x="1100" y="95047"/>
                  </a:lnTo>
                  <a:lnTo>
                    <a:pt x="5342" y="103139"/>
                  </a:lnTo>
                  <a:lnTo>
                    <a:pt x="19415" y="115250"/>
                  </a:lnTo>
                  <a:lnTo>
                    <a:pt x="40488" y="121412"/>
                  </a:lnTo>
                  <a:lnTo>
                    <a:pt x="52658" y="123055"/>
                  </a:lnTo>
                  <a:lnTo>
                    <a:pt x="72420" y="118642"/>
                  </a:lnTo>
                  <a:lnTo>
                    <a:pt x="89001" y="107712"/>
                  </a:lnTo>
                  <a:lnTo>
                    <a:pt x="104170" y="91156"/>
                  </a:lnTo>
                  <a:lnTo>
                    <a:pt x="112472" y="68980"/>
                  </a:lnTo>
                  <a:lnTo>
                    <a:pt x="114685" y="56515"/>
                  </a:lnTo>
                  <a:lnTo>
                    <a:pt x="110906" y="36426"/>
                  </a:lnTo>
                  <a:lnTo>
                    <a:pt x="98056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210984" y="1958300"/>
              <a:ext cx="10530" cy="347442"/>
            </a:xfrm>
            <a:custGeom>
              <a:avLst/>
              <a:gdLst/>
              <a:ahLst/>
              <a:cxnLst/>
              <a:rect l="0" t="0" r="0" b="0"/>
              <a:pathLst>
                <a:path w="10530" h="347442">
                  <a:moveTo>
                    <a:pt x="10529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129" y="144851"/>
                  </a:lnTo>
                  <a:lnTo>
                    <a:pt x="38" y="196817"/>
                  </a:lnTo>
                  <a:lnTo>
                    <a:pt x="7243" y="258373"/>
                  </a:lnTo>
                  <a:lnTo>
                    <a:pt x="6760" y="312473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334389" y="2186014"/>
              <a:ext cx="171394" cy="140785"/>
            </a:xfrm>
            <a:custGeom>
              <a:avLst/>
              <a:gdLst/>
              <a:ahLst/>
              <a:cxnLst/>
              <a:rect l="0" t="0" r="0" b="0"/>
              <a:pathLst>
                <a:path w="171394" h="140785">
                  <a:moveTo>
                    <a:pt x="118750" y="24970"/>
                  </a:moveTo>
                  <a:lnTo>
                    <a:pt x="100770" y="9329"/>
                  </a:lnTo>
                  <a:lnTo>
                    <a:pt x="83853" y="1251"/>
                  </a:lnTo>
                  <a:lnTo>
                    <a:pt x="61516" y="0"/>
                  </a:lnTo>
                  <a:lnTo>
                    <a:pt x="38331" y="4514"/>
                  </a:lnTo>
                  <a:lnTo>
                    <a:pt x="20227" y="14319"/>
                  </a:lnTo>
                  <a:lnTo>
                    <a:pt x="7502" y="29595"/>
                  </a:lnTo>
                  <a:lnTo>
                    <a:pt x="2471" y="38582"/>
                  </a:lnTo>
                  <a:lnTo>
                    <a:pt x="0" y="61045"/>
                  </a:lnTo>
                  <a:lnTo>
                    <a:pt x="7946" y="108005"/>
                  </a:lnTo>
                  <a:lnTo>
                    <a:pt x="13295" y="116592"/>
                  </a:lnTo>
                  <a:lnTo>
                    <a:pt x="28598" y="129252"/>
                  </a:lnTo>
                  <a:lnTo>
                    <a:pt x="36422" y="130756"/>
                  </a:lnTo>
                  <a:lnTo>
                    <a:pt x="43978" y="129419"/>
                  </a:lnTo>
                  <a:lnTo>
                    <a:pt x="51354" y="126188"/>
                  </a:lnTo>
                  <a:lnTo>
                    <a:pt x="62670" y="113240"/>
                  </a:lnTo>
                  <a:lnTo>
                    <a:pt x="70429" y="94617"/>
                  </a:lnTo>
                  <a:lnTo>
                    <a:pt x="73878" y="70742"/>
                  </a:lnTo>
                  <a:lnTo>
                    <a:pt x="75967" y="66013"/>
                  </a:lnTo>
                  <a:lnTo>
                    <a:pt x="78530" y="66370"/>
                  </a:lnTo>
                  <a:lnTo>
                    <a:pt x="115968" y="115328"/>
                  </a:lnTo>
                  <a:lnTo>
                    <a:pt x="142103" y="131421"/>
                  </a:lnTo>
                  <a:lnTo>
                    <a:pt x="171393" y="1407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559075" y="2042528"/>
              <a:ext cx="30936" cy="294799"/>
            </a:xfrm>
            <a:custGeom>
              <a:avLst/>
              <a:gdLst/>
              <a:ahLst/>
              <a:cxnLst/>
              <a:rect l="0" t="0" r="0" b="0"/>
              <a:pathLst>
                <a:path w="30936" h="294799">
                  <a:moveTo>
                    <a:pt x="9878" y="0"/>
                  </a:moveTo>
                  <a:lnTo>
                    <a:pt x="1545" y="48931"/>
                  </a:lnTo>
                  <a:lnTo>
                    <a:pt x="0" y="96776"/>
                  </a:lnTo>
                  <a:lnTo>
                    <a:pt x="5067" y="154167"/>
                  </a:lnTo>
                  <a:lnTo>
                    <a:pt x="17333" y="214940"/>
                  </a:lnTo>
                  <a:lnTo>
                    <a:pt x="27902" y="266979"/>
                  </a:lnTo>
                  <a:lnTo>
                    <a:pt x="30935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463668" y="2158342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61639" y="8333"/>
                  </a:lnTo>
                  <a:lnTo>
                    <a:pt x="102509" y="10094"/>
                  </a:lnTo>
                  <a:lnTo>
                    <a:pt x="43135" y="2192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698178" y="2172054"/>
              <a:ext cx="155459" cy="165273"/>
            </a:xfrm>
            <a:custGeom>
              <a:avLst/>
              <a:gdLst/>
              <a:ahLst/>
              <a:cxnLst/>
              <a:rect l="0" t="0" r="0" b="0"/>
              <a:pathLst>
                <a:path w="155459" h="165273">
                  <a:moveTo>
                    <a:pt x="49759" y="59987"/>
                  </a:moveTo>
                  <a:lnTo>
                    <a:pt x="108376" y="59987"/>
                  </a:lnTo>
                  <a:lnTo>
                    <a:pt x="128844" y="53748"/>
                  </a:lnTo>
                  <a:lnTo>
                    <a:pt x="137577" y="48809"/>
                  </a:lnTo>
                  <a:lnTo>
                    <a:pt x="150401" y="33962"/>
                  </a:lnTo>
                  <a:lnTo>
                    <a:pt x="155458" y="25089"/>
                  </a:lnTo>
                  <a:lnTo>
                    <a:pt x="155320" y="18005"/>
                  </a:lnTo>
                  <a:lnTo>
                    <a:pt x="151719" y="12112"/>
                  </a:lnTo>
                  <a:lnTo>
                    <a:pt x="145808" y="7013"/>
                  </a:lnTo>
                  <a:lnTo>
                    <a:pt x="126763" y="1348"/>
                  </a:lnTo>
                  <a:lnTo>
                    <a:pt x="103870" y="0"/>
                  </a:lnTo>
                  <a:lnTo>
                    <a:pt x="49953" y="11736"/>
                  </a:lnTo>
                  <a:lnTo>
                    <a:pt x="31908" y="24504"/>
                  </a:lnTo>
                  <a:lnTo>
                    <a:pt x="17259" y="43047"/>
                  </a:lnTo>
                  <a:lnTo>
                    <a:pt x="3605" y="79794"/>
                  </a:lnTo>
                  <a:lnTo>
                    <a:pt x="0" y="106615"/>
                  </a:lnTo>
                  <a:lnTo>
                    <a:pt x="4638" y="127894"/>
                  </a:lnTo>
                  <a:lnTo>
                    <a:pt x="9150" y="136844"/>
                  </a:lnTo>
                  <a:lnTo>
                    <a:pt x="23522" y="149908"/>
                  </a:lnTo>
                  <a:lnTo>
                    <a:pt x="42778" y="158443"/>
                  </a:lnTo>
                  <a:lnTo>
                    <a:pt x="93267" y="163923"/>
                  </a:lnTo>
                  <a:lnTo>
                    <a:pt x="155044" y="1652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264084" y="2063585"/>
              <a:ext cx="20808" cy="294799"/>
            </a:xfrm>
            <a:custGeom>
              <a:avLst/>
              <a:gdLst/>
              <a:ahLst/>
              <a:cxnLst/>
              <a:rect l="0" t="0" r="0" b="0"/>
              <a:pathLst>
                <a:path w="20808" h="294799">
                  <a:moveTo>
                    <a:pt x="20807" y="0"/>
                  </a:moveTo>
                  <a:lnTo>
                    <a:pt x="4018" y="55045"/>
                  </a:lnTo>
                  <a:lnTo>
                    <a:pt x="593" y="109572"/>
                  </a:lnTo>
                  <a:lnTo>
                    <a:pt x="0" y="159198"/>
                  </a:lnTo>
                  <a:lnTo>
                    <a:pt x="2944" y="207827"/>
                  </a:lnTo>
                  <a:lnTo>
                    <a:pt x="8829" y="266180"/>
                  </a:lnTo>
                  <a:lnTo>
                    <a:pt x="1027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126963" y="2189927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203753" y="8333"/>
                  </a:lnTo>
                  <a:lnTo>
                    <a:pt x="144623" y="15684"/>
                  </a:lnTo>
                  <a:lnTo>
                    <a:pt x="85249" y="31802"/>
                  </a:lnTo>
                  <a:lnTo>
                    <a:pt x="24266" y="5266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21761" y="2063585"/>
              <a:ext cx="115815" cy="284270"/>
            </a:xfrm>
            <a:custGeom>
              <a:avLst/>
              <a:gdLst/>
              <a:ahLst/>
              <a:cxnLst/>
              <a:rect l="0" t="0" r="0" b="0"/>
              <a:pathLst>
                <a:path w="115815" h="284270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0" y="156788"/>
                  </a:lnTo>
                  <a:lnTo>
                    <a:pt x="3120" y="207113"/>
                  </a:lnTo>
                  <a:lnTo>
                    <a:pt x="9065" y="266039"/>
                  </a:lnTo>
                  <a:lnTo>
                    <a:pt x="8383" y="272116"/>
                  </a:lnTo>
                  <a:lnTo>
                    <a:pt x="6759" y="272658"/>
                  </a:lnTo>
                  <a:lnTo>
                    <a:pt x="4506" y="269509"/>
                  </a:lnTo>
                  <a:lnTo>
                    <a:pt x="5122" y="256652"/>
                  </a:lnTo>
                  <a:lnTo>
                    <a:pt x="12156" y="195235"/>
                  </a:lnTo>
                  <a:lnTo>
                    <a:pt x="21390" y="170999"/>
                  </a:lnTo>
                  <a:lnTo>
                    <a:pt x="29468" y="164302"/>
                  </a:lnTo>
                  <a:lnTo>
                    <a:pt x="39533" y="161008"/>
                  </a:lnTo>
                  <a:lnTo>
                    <a:pt x="50922" y="159981"/>
                  </a:lnTo>
                  <a:lnTo>
                    <a:pt x="59685" y="162806"/>
                  </a:lnTo>
                  <a:lnTo>
                    <a:pt x="66696" y="168199"/>
                  </a:lnTo>
                  <a:lnTo>
                    <a:pt x="82153" y="192556"/>
                  </a:lnTo>
                  <a:lnTo>
                    <a:pt x="105103" y="252951"/>
                  </a:lnTo>
                  <a:lnTo>
                    <a:pt x="115814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572243" y="2188054"/>
              <a:ext cx="134634" cy="201916"/>
            </a:xfrm>
            <a:custGeom>
              <a:avLst/>
              <a:gdLst/>
              <a:ahLst/>
              <a:cxnLst/>
              <a:rect l="0" t="0" r="0" b="0"/>
              <a:pathLst>
                <a:path w="134634" h="201916">
                  <a:moveTo>
                    <a:pt x="39031" y="96629"/>
                  </a:moveTo>
                  <a:lnTo>
                    <a:pt x="92906" y="77501"/>
                  </a:lnTo>
                  <a:lnTo>
                    <a:pt x="113278" y="66291"/>
                  </a:lnTo>
                  <a:lnTo>
                    <a:pt x="127792" y="50390"/>
                  </a:lnTo>
                  <a:lnTo>
                    <a:pt x="133300" y="41237"/>
                  </a:lnTo>
                  <a:lnTo>
                    <a:pt x="134633" y="32795"/>
                  </a:lnTo>
                  <a:lnTo>
                    <a:pt x="133181" y="24827"/>
                  </a:lnTo>
                  <a:lnTo>
                    <a:pt x="129874" y="17176"/>
                  </a:lnTo>
                  <a:lnTo>
                    <a:pt x="116840" y="5555"/>
                  </a:lnTo>
                  <a:lnTo>
                    <a:pt x="108451" y="818"/>
                  </a:lnTo>
                  <a:lnTo>
                    <a:pt x="99349" y="0"/>
                  </a:lnTo>
                  <a:lnTo>
                    <a:pt x="49184" y="15895"/>
                  </a:lnTo>
                  <a:lnTo>
                    <a:pt x="23452" y="32024"/>
                  </a:lnTo>
                  <a:lnTo>
                    <a:pt x="11440" y="51149"/>
                  </a:lnTo>
                  <a:lnTo>
                    <a:pt x="3372" y="76416"/>
                  </a:lnTo>
                  <a:lnTo>
                    <a:pt x="0" y="121186"/>
                  </a:lnTo>
                  <a:lnTo>
                    <a:pt x="3356" y="146148"/>
                  </a:lnTo>
                  <a:lnTo>
                    <a:pt x="11868" y="165821"/>
                  </a:lnTo>
                  <a:lnTo>
                    <a:pt x="17413" y="174343"/>
                  </a:lnTo>
                  <a:lnTo>
                    <a:pt x="32933" y="186931"/>
                  </a:lnTo>
                  <a:lnTo>
                    <a:pt x="52698" y="195255"/>
                  </a:lnTo>
                  <a:lnTo>
                    <a:pt x="102202" y="2019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979772" y="2200455"/>
              <a:ext cx="221099" cy="246924"/>
            </a:xfrm>
            <a:custGeom>
              <a:avLst/>
              <a:gdLst/>
              <a:ahLst/>
              <a:cxnLst/>
              <a:rect l="0" t="0" r="0" b="0"/>
              <a:pathLst>
                <a:path w="221099" h="246924">
                  <a:moveTo>
                    <a:pt x="0" y="10529"/>
                  </a:moveTo>
                  <a:lnTo>
                    <a:pt x="14654" y="72622"/>
                  </a:lnTo>
                  <a:lnTo>
                    <a:pt x="44214" y="133300"/>
                  </a:lnTo>
                  <a:lnTo>
                    <a:pt x="66105" y="192163"/>
                  </a:lnTo>
                  <a:lnTo>
                    <a:pt x="86237" y="240600"/>
                  </a:lnTo>
                  <a:lnTo>
                    <a:pt x="91417" y="245798"/>
                  </a:lnTo>
                  <a:lnTo>
                    <a:pt x="97209" y="246923"/>
                  </a:lnTo>
                  <a:lnTo>
                    <a:pt x="103410" y="245334"/>
                  </a:lnTo>
                  <a:lnTo>
                    <a:pt x="116540" y="234210"/>
                  </a:lnTo>
                  <a:lnTo>
                    <a:pt x="129004" y="216398"/>
                  </a:lnTo>
                  <a:lnTo>
                    <a:pt x="155924" y="153337"/>
                  </a:lnTo>
                  <a:lnTo>
                    <a:pt x="175556" y="99223"/>
                  </a:lnTo>
                  <a:lnTo>
                    <a:pt x="207533" y="42703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244253" y="2220753"/>
              <a:ext cx="188245" cy="211936"/>
            </a:xfrm>
            <a:custGeom>
              <a:avLst/>
              <a:gdLst/>
              <a:ahLst/>
              <a:cxnLst/>
              <a:rect l="0" t="0" r="0" b="0"/>
              <a:pathLst>
                <a:path w="188245" h="211936">
                  <a:moveTo>
                    <a:pt x="125073" y="63930"/>
                  </a:moveTo>
                  <a:lnTo>
                    <a:pt x="115498" y="39884"/>
                  </a:lnTo>
                  <a:lnTo>
                    <a:pt x="85670" y="4337"/>
                  </a:lnTo>
                  <a:lnTo>
                    <a:pt x="77747" y="805"/>
                  </a:lnTo>
                  <a:lnTo>
                    <a:pt x="59586" y="0"/>
                  </a:lnTo>
                  <a:lnTo>
                    <a:pt x="42935" y="6661"/>
                  </a:lnTo>
                  <a:lnTo>
                    <a:pt x="27736" y="18590"/>
                  </a:lnTo>
                  <a:lnTo>
                    <a:pt x="13182" y="35591"/>
                  </a:lnTo>
                  <a:lnTo>
                    <a:pt x="5154" y="61084"/>
                  </a:lnTo>
                  <a:lnTo>
                    <a:pt x="0" y="119520"/>
                  </a:lnTo>
                  <a:lnTo>
                    <a:pt x="10351" y="178746"/>
                  </a:lnTo>
                  <a:lnTo>
                    <a:pt x="13497" y="189607"/>
                  </a:lnTo>
                  <a:lnTo>
                    <a:pt x="19103" y="198017"/>
                  </a:lnTo>
                  <a:lnTo>
                    <a:pt x="34692" y="210482"/>
                  </a:lnTo>
                  <a:lnTo>
                    <a:pt x="42592" y="211935"/>
                  </a:lnTo>
                  <a:lnTo>
                    <a:pt x="50199" y="210563"/>
                  </a:lnTo>
                  <a:lnTo>
                    <a:pt x="57610" y="207309"/>
                  </a:lnTo>
                  <a:lnTo>
                    <a:pt x="79217" y="185962"/>
                  </a:lnTo>
                  <a:lnTo>
                    <a:pt x="103061" y="128729"/>
                  </a:lnTo>
                  <a:lnTo>
                    <a:pt x="106889" y="117658"/>
                  </a:lnTo>
                  <a:lnTo>
                    <a:pt x="110611" y="113787"/>
                  </a:lnTo>
                  <a:lnTo>
                    <a:pt x="114262" y="114716"/>
                  </a:lnTo>
                  <a:lnTo>
                    <a:pt x="121438" y="125106"/>
                  </a:lnTo>
                  <a:lnTo>
                    <a:pt x="138696" y="157253"/>
                  </a:lnTo>
                  <a:lnTo>
                    <a:pt x="152185" y="170918"/>
                  </a:lnTo>
                  <a:lnTo>
                    <a:pt x="188244" y="1902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458493" y="2242570"/>
              <a:ext cx="79290" cy="210544"/>
            </a:xfrm>
            <a:custGeom>
              <a:avLst/>
              <a:gdLst/>
              <a:ahLst/>
              <a:cxnLst/>
              <a:rect l="0" t="0" r="0" b="0"/>
              <a:pathLst>
                <a:path w="79290" h="210544">
                  <a:moveTo>
                    <a:pt x="5589" y="52642"/>
                  </a:moveTo>
                  <a:lnTo>
                    <a:pt x="0" y="69410"/>
                  </a:lnTo>
                  <a:lnTo>
                    <a:pt x="376" y="87000"/>
                  </a:lnTo>
                  <a:lnTo>
                    <a:pt x="13308" y="144471"/>
                  </a:lnTo>
                  <a:lnTo>
                    <a:pt x="30248" y="205245"/>
                  </a:lnTo>
                  <a:lnTo>
                    <a:pt x="31387" y="210529"/>
                  </a:lnTo>
                  <a:lnTo>
                    <a:pt x="30977" y="210543"/>
                  </a:lnTo>
                  <a:lnTo>
                    <a:pt x="29534" y="207042"/>
                  </a:lnTo>
                  <a:lnTo>
                    <a:pt x="21311" y="147628"/>
                  </a:lnTo>
                  <a:lnTo>
                    <a:pt x="8469" y="91667"/>
                  </a:lnTo>
                  <a:lnTo>
                    <a:pt x="9562" y="54846"/>
                  </a:lnTo>
                  <a:lnTo>
                    <a:pt x="11748" y="43583"/>
                  </a:lnTo>
                  <a:lnTo>
                    <a:pt x="16714" y="34904"/>
                  </a:lnTo>
                  <a:lnTo>
                    <a:pt x="31591" y="22142"/>
                  </a:lnTo>
                  <a:lnTo>
                    <a:pt x="792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654246" y="2284683"/>
              <a:ext cx="9879" cy="147400"/>
            </a:xfrm>
            <a:custGeom>
              <a:avLst/>
              <a:gdLst/>
              <a:ahLst/>
              <a:cxnLst/>
              <a:rect l="0" t="0" r="0" b="0"/>
              <a:pathLst>
                <a:path w="9879" h="147400">
                  <a:moveTo>
                    <a:pt x="9878" y="0"/>
                  </a:moveTo>
                  <a:lnTo>
                    <a:pt x="2642" y="27557"/>
                  </a:lnTo>
                  <a:lnTo>
                    <a:pt x="0" y="83779"/>
                  </a:lnTo>
                  <a:lnTo>
                    <a:pt x="2661" y="119970"/>
                  </a:lnTo>
                  <a:lnTo>
                    <a:pt x="987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664124" y="21372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761646" y="2257326"/>
              <a:ext cx="186748" cy="185286"/>
            </a:xfrm>
            <a:custGeom>
              <a:avLst/>
              <a:gdLst/>
              <a:ahLst/>
              <a:cxnLst/>
              <a:rect l="0" t="0" r="0" b="0"/>
              <a:pathLst>
                <a:path w="186748" h="185286">
                  <a:moveTo>
                    <a:pt x="123576" y="48415"/>
                  </a:moveTo>
                  <a:lnTo>
                    <a:pt x="114001" y="24368"/>
                  </a:lnTo>
                  <a:lnTo>
                    <a:pt x="103333" y="10041"/>
                  </a:lnTo>
                  <a:lnTo>
                    <a:pt x="84553" y="2114"/>
                  </a:lnTo>
                  <a:lnTo>
                    <a:pt x="72994" y="0"/>
                  </a:lnTo>
                  <a:lnTo>
                    <a:pt x="62949" y="930"/>
                  </a:lnTo>
                  <a:lnTo>
                    <a:pt x="45548" y="8203"/>
                  </a:lnTo>
                  <a:lnTo>
                    <a:pt x="22598" y="31041"/>
                  </a:lnTo>
                  <a:lnTo>
                    <a:pt x="6569" y="65624"/>
                  </a:lnTo>
                  <a:lnTo>
                    <a:pt x="0" y="105506"/>
                  </a:lnTo>
                  <a:lnTo>
                    <a:pt x="3643" y="141370"/>
                  </a:lnTo>
                  <a:lnTo>
                    <a:pt x="12171" y="160308"/>
                  </a:lnTo>
                  <a:lnTo>
                    <a:pt x="17720" y="168634"/>
                  </a:lnTo>
                  <a:lnTo>
                    <a:pt x="26099" y="173014"/>
                  </a:lnTo>
                  <a:lnTo>
                    <a:pt x="47888" y="174762"/>
                  </a:lnTo>
                  <a:lnTo>
                    <a:pt x="57909" y="171251"/>
                  </a:lnTo>
                  <a:lnTo>
                    <a:pt x="75283" y="157990"/>
                  </a:lnTo>
                  <a:lnTo>
                    <a:pt x="98218" y="130794"/>
                  </a:lnTo>
                  <a:lnTo>
                    <a:pt x="106457" y="107645"/>
                  </a:lnTo>
                  <a:lnTo>
                    <a:pt x="108654" y="94920"/>
                  </a:lnTo>
                  <a:lnTo>
                    <a:pt x="111288" y="89947"/>
                  </a:lnTo>
                  <a:lnTo>
                    <a:pt x="114214" y="90141"/>
                  </a:lnTo>
                  <a:lnTo>
                    <a:pt x="120585" y="99715"/>
                  </a:lnTo>
                  <a:lnTo>
                    <a:pt x="147783" y="161646"/>
                  </a:lnTo>
                  <a:lnTo>
                    <a:pt x="153752" y="169526"/>
                  </a:lnTo>
                  <a:lnTo>
                    <a:pt x="166623" y="178281"/>
                  </a:lnTo>
                  <a:lnTo>
                    <a:pt x="186747" y="18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972743" y="2042528"/>
              <a:ext cx="183199" cy="395192"/>
            </a:xfrm>
            <a:custGeom>
              <a:avLst/>
              <a:gdLst/>
              <a:ahLst/>
              <a:cxnLst/>
              <a:rect l="0" t="0" r="0" b="0"/>
              <a:pathLst>
                <a:path w="183199" h="395192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8353" y="137662"/>
                  </a:lnTo>
                  <a:lnTo>
                    <a:pt x="14976" y="189747"/>
                  </a:lnTo>
                  <a:lnTo>
                    <a:pt x="20058" y="239105"/>
                  </a:lnTo>
                  <a:lnTo>
                    <a:pt x="25853" y="286485"/>
                  </a:lnTo>
                  <a:lnTo>
                    <a:pt x="33400" y="343719"/>
                  </a:lnTo>
                  <a:lnTo>
                    <a:pt x="37751" y="387866"/>
                  </a:lnTo>
                  <a:lnTo>
                    <a:pt x="38727" y="337192"/>
                  </a:lnTo>
                  <a:lnTo>
                    <a:pt x="44398" y="275396"/>
                  </a:lnTo>
                  <a:lnTo>
                    <a:pt x="59061" y="248235"/>
                  </a:lnTo>
                  <a:lnTo>
                    <a:pt x="67522" y="242699"/>
                  </a:lnTo>
                  <a:lnTo>
                    <a:pt x="89402" y="236548"/>
                  </a:lnTo>
                  <a:lnTo>
                    <a:pt x="128028" y="238674"/>
                  </a:lnTo>
                  <a:lnTo>
                    <a:pt x="149049" y="249967"/>
                  </a:lnTo>
                  <a:lnTo>
                    <a:pt x="165020" y="266684"/>
                  </a:lnTo>
                  <a:lnTo>
                    <a:pt x="176018" y="285812"/>
                  </a:lnTo>
                  <a:lnTo>
                    <a:pt x="183198" y="321901"/>
                  </a:lnTo>
                  <a:lnTo>
                    <a:pt x="179735" y="356641"/>
                  </a:lnTo>
                  <a:lnTo>
                    <a:pt x="171250" y="375316"/>
                  </a:lnTo>
                  <a:lnTo>
                    <a:pt x="165711" y="383572"/>
                  </a:lnTo>
                  <a:lnTo>
                    <a:pt x="157340" y="389076"/>
                  </a:lnTo>
                  <a:lnTo>
                    <a:pt x="135560" y="395191"/>
                  </a:lnTo>
                  <a:lnTo>
                    <a:pt x="102580" y="393044"/>
                  </a:lnTo>
                  <a:lnTo>
                    <a:pt x="62334" y="381838"/>
                  </a:lnTo>
                  <a:lnTo>
                    <a:pt x="38822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226097" y="2074114"/>
              <a:ext cx="27624" cy="368498"/>
            </a:xfrm>
            <a:custGeom>
              <a:avLst/>
              <a:gdLst/>
              <a:ahLst/>
              <a:cxnLst/>
              <a:rect l="0" t="0" r="0" b="0"/>
              <a:pathLst>
                <a:path w="27624" h="368498">
                  <a:moveTo>
                    <a:pt x="17094" y="0"/>
                  </a:moveTo>
                  <a:lnTo>
                    <a:pt x="306" y="63450"/>
                  </a:lnTo>
                  <a:lnTo>
                    <a:pt x="0" y="124664"/>
                  </a:lnTo>
                  <a:lnTo>
                    <a:pt x="5269" y="182162"/>
                  </a:lnTo>
                  <a:lnTo>
                    <a:pt x="7479" y="238580"/>
                  </a:lnTo>
                  <a:lnTo>
                    <a:pt x="14848" y="297904"/>
                  </a:lnTo>
                  <a:lnTo>
                    <a:pt x="19548" y="339002"/>
                  </a:lnTo>
                  <a:lnTo>
                    <a:pt x="27623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339794" y="2258432"/>
              <a:ext cx="124497" cy="180696"/>
            </a:xfrm>
            <a:custGeom>
              <a:avLst/>
              <a:gdLst/>
              <a:ahLst/>
              <a:cxnLst/>
              <a:rect l="0" t="0" r="0" b="0"/>
              <a:pathLst>
                <a:path w="124497" h="180696">
                  <a:moveTo>
                    <a:pt x="40267" y="68366"/>
                  </a:moveTo>
                  <a:lnTo>
                    <a:pt x="57035" y="57187"/>
                  </a:lnTo>
                  <a:lnTo>
                    <a:pt x="109474" y="42370"/>
                  </a:lnTo>
                  <a:lnTo>
                    <a:pt x="117991" y="36997"/>
                  </a:lnTo>
                  <a:lnTo>
                    <a:pt x="122498" y="29906"/>
                  </a:lnTo>
                  <a:lnTo>
                    <a:pt x="124388" y="12668"/>
                  </a:lnTo>
                  <a:lnTo>
                    <a:pt x="119744" y="6667"/>
                  </a:lnTo>
                  <a:lnTo>
                    <a:pt x="102107" y="0"/>
                  </a:lnTo>
                  <a:lnTo>
                    <a:pt x="65869" y="1836"/>
                  </a:lnTo>
                  <a:lnTo>
                    <a:pt x="31085" y="15378"/>
                  </a:lnTo>
                  <a:lnTo>
                    <a:pt x="15520" y="30777"/>
                  </a:lnTo>
                  <a:lnTo>
                    <a:pt x="9731" y="39797"/>
                  </a:lnTo>
                  <a:lnTo>
                    <a:pt x="1584" y="74849"/>
                  </a:lnTo>
                  <a:lnTo>
                    <a:pt x="0" y="127445"/>
                  </a:lnTo>
                  <a:lnTo>
                    <a:pt x="4044" y="150775"/>
                  </a:lnTo>
                  <a:lnTo>
                    <a:pt x="9100" y="159570"/>
                  </a:lnTo>
                  <a:lnTo>
                    <a:pt x="24075" y="172462"/>
                  </a:lnTo>
                  <a:lnTo>
                    <a:pt x="45549" y="178971"/>
                  </a:lnTo>
                  <a:lnTo>
                    <a:pt x="69521" y="180695"/>
                  </a:lnTo>
                  <a:lnTo>
                    <a:pt x="124496" y="1736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769804" y="1937243"/>
              <a:ext cx="147212" cy="505369"/>
            </a:xfrm>
            <a:custGeom>
              <a:avLst/>
              <a:gdLst/>
              <a:ahLst/>
              <a:cxnLst/>
              <a:rect l="0" t="0" r="0" b="0"/>
              <a:pathLst>
                <a:path w="147212" h="505369">
                  <a:moveTo>
                    <a:pt x="147211" y="0"/>
                  </a:moveTo>
                  <a:lnTo>
                    <a:pt x="87618" y="49498"/>
                  </a:lnTo>
                  <a:lnTo>
                    <a:pt x="45442" y="105933"/>
                  </a:lnTo>
                  <a:lnTo>
                    <a:pt x="21794" y="161132"/>
                  </a:lnTo>
                  <a:lnTo>
                    <a:pt x="4614" y="221304"/>
                  </a:lnTo>
                  <a:lnTo>
                    <a:pt x="761" y="277594"/>
                  </a:lnTo>
                  <a:lnTo>
                    <a:pt x="0" y="339103"/>
                  </a:lnTo>
                  <a:lnTo>
                    <a:pt x="11046" y="382145"/>
                  </a:lnTo>
                  <a:lnTo>
                    <a:pt x="42481" y="441221"/>
                  </a:lnTo>
                  <a:lnTo>
                    <a:pt x="70112" y="478529"/>
                  </a:lnTo>
                  <a:lnTo>
                    <a:pt x="105097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938072" y="2229674"/>
              <a:ext cx="176900" cy="373548"/>
            </a:xfrm>
            <a:custGeom>
              <a:avLst/>
              <a:gdLst/>
              <a:ahLst/>
              <a:cxnLst/>
              <a:rect l="0" t="0" r="0" b="0"/>
              <a:pathLst>
                <a:path w="176900" h="373548">
                  <a:moveTo>
                    <a:pt x="147399" y="44481"/>
                  </a:moveTo>
                  <a:lnTo>
                    <a:pt x="118090" y="15173"/>
                  </a:lnTo>
                  <a:lnTo>
                    <a:pt x="86722" y="572"/>
                  </a:lnTo>
                  <a:lnTo>
                    <a:pt x="75362" y="0"/>
                  </a:lnTo>
                  <a:lnTo>
                    <a:pt x="53382" y="5605"/>
                  </a:lnTo>
                  <a:lnTo>
                    <a:pt x="26865" y="21914"/>
                  </a:lnTo>
                  <a:lnTo>
                    <a:pt x="21419" y="30606"/>
                  </a:lnTo>
                  <a:lnTo>
                    <a:pt x="15369" y="52742"/>
                  </a:lnTo>
                  <a:lnTo>
                    <a:pt x="17552" y="85923"/>
                  </a:lnTo>
                  <a:lnTo>
                    <a:pt x="25738" y="104234"/>
                  </a:lnTo>
                  <a:lnTo>
                    <a:pt x="31197" y="112392"/>
                  </a:lnTo>
                  <a:lnTo>
                    <a:pt x="46620" y="124577"/>
                  </a:lnTo>
                  <a:lnTo>
                    <a:pt x="55647" y="129464"/>
                  </a:lnTo>
                  <a:lnTo>
                    <a:pt x="75034" y="131774"/>
                  </a:lnTo>
                  <a:lnTo>
                    <a:pt x="85118" y="130752"/>
                  </a:lnTo>
                  <a:lnTo>
                    <a:pt x="102561" y="120259"/>
                  </a:lnTo>
                  <a:lnTo>
                    <a:pt x="110488" y="112547"/>
                  </a:lnTo>
                  <a:lnTo>
                    <a:pt x="116942" y="112085"/>
                  </a:lnTo>
                  <a:lnTo>
                    <a:pt x="122415" y="116457"/>
                  </a:lnTo>
                  <a:lnTo>
                    <a:pt x="135707" y="144966"/>
                  </a:lnTo>
                  <a:lnTo>
                    <a:pt x="150679" y="196521"/>
                  </a:lnTo>
                  <a:lnTo>
                    <a:pt x="164901" y="250595"/>
                  </a:lnTo>
                  <a:lnTo>
                    <a:pt x="175856" y="302524"/>
                  </a:lnTo>
                  <a:lnTo>
                    <a:pt x="176899" y="318285"/>
                  </a:lnTo>
                  <a:lnTo>
                    <a:pt x="174084" y="331132"/>
                  </a:lnTo>
                  <a:lnTo>
                    <a:pt x="161599" y="351646"/>
                  </a:lnTo>
                  <a:lnTo>
                    <a:pt x="144351" y="365442"/>
                  </a:lnTo>
                  <a:lnTo>
                    <a:pt x="134839" y="370759"/>
                  </a:lnTo>
                  <a:lnTo>
                    <a:pt x="114910" y="373547"/>
                  </a:lnTo>
                  <a:lnTo>
                    <a:pt x="55816" y="370048"/>
                  </a:lnTo>
                  <a:lnTo>
                    <a:pt x="24337" y="362564"/>
                  </a:lnTo>
                  <a:lnTo>
                    <a:pt x="0" y="3498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127585" y="2209570"/>
              <a:ext cx="157929" cy="215180"/>
            </a:xfrm>
            <a:custGeom>
              <a:avLst/>
              <a:gdLst/>
              <a:ahLst/>
              <a:cxnLst/>
              <a:rect l="0" t="0" r="0" b="0"/>
              <a:pathLst>
                <a:path w="157929" h="215180">
                  <a:moveTo>
                    <a:pt x="0" y="85642"/>
                  </a:moveTo>
                  <a:lnTo>
                    <a:pt x="48931" y="85642"/>
                  </a:lnTo>
                  <a:lnTo>
                    <a:pt x="77899" y="83302"/>
                  </a:lnTo>
                  <a:lnTo>
                    <a:pt x="112768" y="68831"/>
                  </a:lnTo>
                  <a:lnTo>
                    <a:pt x="130448" y="56334"/>
                  </a:lnTo>
                  <a:lnTo>
                    <a:pt x="134929" y="47386"/>
                  </a:lnTo>
                  <a:lnTo>
                    <a:pt x="136788" y="24965"/>
                  </a:lnTo>
                  <a:lnTo>
                    <a:pt x="133306" y="15945"/>
                  </a:lnTo>
                  <a:lnTo>
                    <a:pt x="120078" y="2803"/>
                  </a:lnTo>
                  <a:lnTo>
                    <a:pt x="111638" y="0"/>
                  </a:lnTo>
                  <a:lnTo>
                    <a:pt x="92900" y="6"/>
                  </a:lnTo>
                  <a:lnTo>
                    <a:pt x="62621" y="12175"/>
                  </a:lnTo>
                  <a:lnTo>
                    <a:pt x="37012" y="30599"/>
                  </a:lnTo>
                  <a:lnTo>
                    <a:pt x="20196" y="56465"/>
                  </a:lnTo>
                  <a:lnTo>
                    <a:pt x="13393" y="97534"/>
                  </a:lnTo>
                  <a:lnTo>
                    <a:pt x="22556" y="141158"/>
                  </a:lnTo>
                  <a:lnTo>
                    <a:pt x="40089" y="172541"/>
                  </a:lnTo>
                  <a:lnTo>
                    <a:pt x="60102" y="196658"/>
                  </a:lnTo>
                  <a:lnTo>
                    <a:pt x="86438" y="213032"/>
                  </a:lnTo>
                  <a:lnTo>
                    <a:pt x="109387" y="215179"/>
                  </a:lnTo>
                  <a:lnTo>
                    <a:pt x="157928" y="211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364940" y="2063585"/>
              <a:ext cx="25859" cy="347442"/>
            </a:xfrm>
            <a:custGeom>
              <a:avLst/>
              <a:gdLst/>
              <a:ahLst/>
              <a:cxnLst/>
              <a:rect l="0" t="0" r="0" b="0"/>
              <a:pathLst>
                <a:path w="25859" h="347442">
                  <a:moveTo>
                    <a:pt x="25858" y="0"/>
                  </a:moveTo>
                  <a:lnTo>
                    <a:pt x="11203" y="55141"/>
                  </a:lnTo>
                  <a:lnTo>
                    <a:pt x="0" y="118170"/>
                  </a:lnTo>
                  <a:lnTo>
                    <a:pt x="3506" y="176200"/>
                  </a:lnTo>
                  <a:lnTo>
                    <a:pt x="7537" y="230802"/>
                  </a:lnTo>
                  <a:lnTo>
                    <a:pt x="13021" y="284025"/>
                  </a:lnTo>
                  <a:lnTo>
                    <a:pt x="15329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253927" y="2200455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178407" y="3120"/>
                  </a:lnTo>
                  <a:lnTo>
                    <a:pt x="117861" y="10723"/>
                  </a:lnTo>
                  <a:lnTo>
                    <a:pt x="62882" y="18670"/>
                  </a:lnTo>
                  <a:lnTo>
                    <a:pt x="27210" y="2347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697588" y="2263626"/>
              <a:ext cx="9066" cy="157929"/>
            </a:xfrm>
            <a:custGeom>
              <a:avLst/>
              <a:gdLst/>
              <a:ahLst/>
              <a:cxnLst/>
              <a:rect l="0" t="0" r="0" b="0"/>
              <a:pathLst>
                <a:path w="9066" h="157929">
                  <a:moveTo>
                    <a:pt x="9065" y="0"/>
                  </a:moveTo>
                  <a:lnTo>
                    <a:pt x="5945" y="42692"/>
                  </a:lnTo>
                  <a:lnTo>
                    <a:pt x="0" y="95521"/>
                  </a:lnTo>
                  <a:lnTo>
                    <a:pt x="9065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727710" y="213728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917222" y="2105699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54145"/>
                  </a:lnTo>
                  <a:lnTo>
                    <a:pt x="0" y="114680"/>
                  </a:lnTo>
                  <a:lnTo>
                    <a:pt x="7236" y="168492"/>
                  </a:lnTo>
                  <a:lnTo>
                    <a:pt x="12999" y="229901"/>
                  </a:lnTo>
                  <a:lnTo>
                    <a:pt x="19466" y="287438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748767" y="2232041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31241" y="14654"/>
                  </a:lnTo>
                  <a:lnTo>
                    <a:pt x="181030" y="27028"/>
                  </a:lnTo>
                  <a:lnTo>
                    <a:pt x="122933" y="33805"/>
                  </a:lnTo>
                  <a:lnTo>
                    <a:pt x="61068" y="4047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246349" y="2263415"/>
              <a:ext cx="197299" cy="210783"/>
            </a:xfrm>
            <a:custGeom>
              <a:avLst/>
              <a:gdLst/>
              <a:ahLst/>
              <a:cxnLst/>
              <a:rect l="0" t="0" r="0" b="0"/>
              <a:pathLst>
                <a:path w="197299" h="210783">
                  <a:moveTo>
                    <a:pt x="134127" y="105496"/>
                  </a:moveTo>
                  <a:lnTo>
                    <a:pt x="139717" y="88729"/>
                  </a:lnTo>
                  <a:lnTo>
                    <a:pt x="139341" y="71138"/>
                  </a:lnTo>
                  <a:lnTo>
                    <a:pt x="134105" y="51622"/>
                  </a:lnTo>
                  <a:lnTo>
                    <a:pt x="123978" y="31249"/>
                  </a:lnTo>
                  <a:lnTo>
                    <a:pt x="99535" y="5638"/>
                  </a:lnTo>
                  <a:lnTo>
                    <a:pt x="90008" y="1490"/>
                  </a:lnTo>
                  <a:lnTo>
                    <a:pt x="70065" y="0"/>
                  </a:lnTo>
                  <a:lnTo>
                    <a:pt x="52624" y="6356"/>
                  </a:lnTo>
                  <a:lnTo>
                    <a:pt x="22361" y="29501"/>
                  </a:lnTo>
                  <a:lnTo>
                    <a:pt x="6516" y="60883"/>
                  </a:lnTo>
                  <a:lnTo>
                    <a:pt x="0" y="99816"/>
                  </a:lnTo>
                  <a:lnTo>
                    <a:pt x="3659" y="135399"/>
                  </a:lnTo>
                  <a:lnTo>
                    <a:pt x="17741" y="168169"/>
                  </a:lnTo>
                  <a:lnTo>
                    <a:pt x="26121" y="175354"/>
                  </a:lnTo>
                  <a:lnTo>
                    <a:pt x="47910" y="183338"/>
                  </a:lnTo>
                  <a:lnTo>
                    <a:pt x="57932" y="183127"/>
                  </a:lnTo>
                  <a:lnTo>
                    <a:pt x="75307" y="176654"/>
                  </a:lnTo>
                  <a:lnTo>
                    <a:pt x="98242" y="159855"/>
                  </a:lnTo>
                  <a:lnTo>
                    <a:pt x="114266" y="134471"/>
                  </a:lnTo>
                  <a:lnTo>
                    <a:pt x="126423" y="104723"/>
                  </a:lnTo>
                  <a:lnTo>
                    <a:pt x="128991" y="102641"/>
                  </a:lnTo>
                  <a:lnTo>
                    <a:pt x="130703" y="105933"/>
                  </a:lnTo>
                  <a:lnTo>
                    <a:pt x="139040" y="139248"/>
                  </a:lnTo>
                  <a:lnTo>
                    <a:pt x="154170" y="169309"/>
                  </a:lnTo>
                  <a:lnTo>
                    <a:pt x="197298" y="210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501663" y="2074114"/>
              <a:ext cx="15685" cy="379026"/>
            </a:xfrm>
            <a:custGeom>
              <a:avLst/>
              <a:gdLst/>
              <a:ahLst/>
              <a:cxnLst/>
              <a:rect l="0" t="0" r="0" b="0"/>
              <a:pathLst>
                <a:path w="15685" h="379026">
                  <a:moveTo>
                    <a:pt x="15684" y="0"/>
                  </a:moveTo>
                  <a:lnTo>
                    <a:pt x="7351" y="54144"/>
                  </a:lnTo>
                  <a:lnTo>
                    <a:pt x="0" y="114680"/>
                  </a:lnTo>
                  <a:lnTo>
                    <a:pt x="1808" y="171239"/>
                  </a:lnTo>
                  <a:lnTo>
                    <a:pt x="4164" y="226862"/>
                  </a:lnTo>
                  <a:lnTo>
                    <a:pt x="4960" y="289654"/>
                  </a:lnTo>
                  <a:lnTo>
                    <a:pt x="5117" y="343998"/>
                  </a:lnTo>
                  <a:lnTo>
                    <a:pt x="5156" y="379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583227" y="2300151"/>
              <a:ext cx="130749" cy="180084"/>
            </a:xfrm>
            <a:custGeom>
              <a:avLst/>
              <a:gdLst/>
              <a:ahLst/>
              <a:cxnLst/>
              <a:rect l="0" t="0" r="0" b="0"/>
              <a:pathLst>
                <a:path w="130749" h="180084">
                  <a:moveTo>
                    <a:pt x="113104" y="5590"/>
                  </a:moveTo>
                  <a:lnTo>
                    <a:pt x="90748" y="0"/>
                  </a:lnTo>
                  <a:lnTo>
                    <a:pt x="81822" y="694"/>
                  </a:lnTo>
                  <a:lnTo>
                    <a:pt x="65666" y="7703"/>
                  </a:lnTo>
                  <a:lnTo>
                    <a:pt x="22006" y="44688"/>
                  </a:lnTo>
                  <a:lnTo>
                    <a:pt x="6434" y="76576"/>
                  </a:lnTo>
                  <a:lnTo>
                    <a:pt x="0" y="115660"/>
                  </a:lnTo>
                  <a:lnTo>
                    <a:pt x="4734" y="136788"/>
                  </a:lnTo>
                  <a:lnTo>
                    <a:pt x="15807" y="153977"/>
                  </a:lnTo>
                  <a:lnTo>
                    <a:pt x="32426" y="169416"/>
                  </a:lnTo>
                  <a:lnTo>
                    <a:pt x="54630" y="177837"/>
                  </a:lnTo>
                  <a:lnTo>
                    <a:pt x="67103" y="180083"/>
                  </a:lnTo>
                  <a:lnTo>
                    <a:pt x="78927" y="178070"/>
                  </a:lnTo>
                  <a:lnTo>
                    <a:pt x="101424" y="166476"/>
                  </a:lnTo>
                  <a:lnTo>
                    <a:pt x="116882" y="146505"/>
                  </a:lnTo>
                  <a:lnTo>
                    <a:pt x="126482" y="122031"/>
                  </a:lnTo>
                  <a:lnTo>
                    <a:pt x="130748" y="95556"/>
                  </a:lnTo>
                  <a:lnTo>
                    <a:pt x="123286" y="71311"/>
                  </a:lnTo>
                  <a:lnTo>
                    <a:pt x="92047" y="266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771611" y="2279532"/>
              <a:ext cx="145820" cy="236779"/>
            </a:xfrm>
            <a:custGeom>
              <a:avLst/>
              <a:gdLst/>
              <a:ahLst/>
              <a:cxnLst/>
              <a:rect l="0" t="0" r="0" b="0"/>
              <a:pathLst>
                <a:path w="145820" h="236779">
                  <a:moveTo>
                    <a:pt x="8948" y="26209"/>
                  </a:moveTo>
                  <a:lnTo>
                    <a:pt x="3359" y="42976"/>
                  </a:lnTo>
                  <a:lnTo>
                    <a:pt x="3735" y="60567"/>
                  </a:lnTo>
                  <a:lnTo>
                    <a:pt x="9432" y="119207"/>
                  </a:lnTo>
                  <a:lnTo>
                    <a:pt x="17146" y="173954"/>
                  </a:lnTo>
                  <a:lnTo>
                    <a:pt x="17271" y="193648"/>
                  </a:lnTo>
                  <a:lnTo>
                    <a:pt x="15667" y="193987"/>
                  </a:lnTo>
                  <a:lnTo>
                    <a:pt x="13427" y="190703"/>
                  </a:lnTo>
                  <a:lnTo>
                    <a:pt x="6418" y="139190"/>
                  </a:lnTo>
                  <a:lnTo>
                    <a:pt x="0" y="85311"/>
                  </a:lnTo>
                  <a:lnTo>
                    <a:pt x="4477" y="43590"/>
                  </a:lnTo>
                  <a:lnTo>
                    <a:pt x="13200" y="21846"/>
                  </a:lnTo>
                  <a:lnTo>
                    <a:pt x="18802" y="12771"/>
                  </a:lnTo>
                  <a:lnTo>
                    <a:pt x="27216" y="6722"/>
                  </a:lnTo>
                  <a:lnTo>
                    <a:pt x="49043" y="0"/>
                  </a:lnTo>
                  <a:lnTo>
                    <a:pt x="59074" y="548"/>
                  </a:lnTo>
                  <a:lnTo>
                    <a:pt x="76461" y="7395"/>
                  </a:lnTo>
                  <a:lnTo>
                    <a:pt x="99402" y="24404"/>
                  </a:lnTo>
                  <a:lnTo>
                    <a:pt x="121018" y="55440"/>
                  </a:lnTo>
                  <a:lnTo>
                    <a:pt x="136651" y="99860"/>
                  </a:lnTo>
                  <a:lnTo>
                    <a:pt x="143103" y="150067"/>
                  </a:lnTo>
                  <a:lnTo>
                    <a:pt x="145015" y="201987"/>
                  </a:lnTo>
                  <a:lnTo>
                    <a:pt x="145819" y="2367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982479" y="2303673"/>
              <a:ext cx="166579" cy="184588"/>
            </a:xfrm>
            <a:custGeom>
              <a:avLst/>
              <a:gdLst/>
              <a:ahLst/>
              <a:cxnLst/>
              <a:rect l="0" t="0" r="0" b="0"/>
              <a:pathLst>
                <a:path w="166579" h="184588">
                  <a:moveTo>
                    <a:pt x="19179" y="107353"/>
                  </a:moveTo>
                  <a:lnTo>
                    <a:pt x="80290" y="88224"/>
                  </a:lnTo>
                  <a:lnTo>
                    <a:pt x="102491" y="77014"/>
                  </a:lnTo>
                  <a:lnTo>
                    <a:pt x="117818" y="61114"/>
                  </a:lnTo>
                  <a:lnTo>
                    <a:pt x="123543" y="51960"/>
                  </a:lnTo>
                  <a:lnTo>
                    <a:pt x="126784" y="32431"/>
                  </a:lnTo>
                  <a:lnTo>
                    <a:pt x="126011" y="22310"/>
                  </a:lnTo>
                  <a:lnTo>
                    <a:pt x="121986" y="14393"/>
                  </a:lnTo>
                  <a:lnTo>
                    <a:pt x="108154" y="2476"/>
                  </a:lnTo>
                  <a:lnTo>
                    <a:pt x="99553" y="0"/>
                  </a:lnTo>
                  <a:lnTo>
                    <a:pt x="80637" y="369"/>
                  </a:lnTo>
                  <a:lnTo>
                    <a:pt x="50257" y="12743"/>
                  </a:lnTo>
                  <a:lnTo>
                    <a:pt x="24618" y="36816"/>
                  </a:lnTo>
                  <a:lnTo>
                    <a:pt x="15747" y="59235"/>
                  </a:lnTo>
                  <a:lnTo>
                    <a:pt x="2349" y="118260"/>
                  </a:lnTo>
                  <a:lnTo>
                    <a:pt x="0" y="144176"/>
                  </a:lnTo>
                  <a:lnTo>
                    <a:pt x="2883" y="154128"/>
                  </a:lnTo>
                  <a:lnTo>
                    <a:pt x="8316" y="161933"/>
                  </a:lnTo>
                  <a:lnTo>
                    <a:pt x="23709" y="173725"/>
                  </a:lnTo>
                  <a:lnTo>
                    <a:pt x="42250" y="182864"/>
                  </a:lnTo>
                  <a:lnTo>
                    <a:pt x="62188" y="184587"/>
                  </a:lnTo>
                  <a:lnTo>
                    <a:pt x="103584" y="176161"/>
                  </a:lnTo>
                  <a:lnTo>
                    <a:pt x="166578" y="1494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043772" y="2084642"/>
              <a:ext cx="220012" cy="568540"/>
            </a:xfrm>
            <a:custGeom>
              <a:avLst/>
              <a:gdLst/>
              <a:ahLst/>
              <a:cxnLst/>
              <a:rect l="0" t="0" r="0" b="0"/>
              <a:pathLst>
                <a:path w="220012" h="568540">
                  <a:moveTo>
                    <a:pt x="0" y="0"/>
                  </a:moveTo>
                  <a:lnTo>
                    <a:pt x="61110" y="43152"/>
                  </a:lnTo>
                  <a:lnTo>
                    <a:pt x="115542" y="85982"/>
                  </a:lnTo>
                  <a:lnTo>
                    <a:pt x="168420" y="140221"/>
                  </a:lnTo>
                  <a:lnTo>
                    <a:pt x="199385" y="188095"/>
                  </a:lnTo>
                  <a:lnTo>
                    <a:pt x="215596" y="232517"/>
                  </a:lnTo>
                  <a:lnTo>
                    <a:pt x="220011" y="285139"/>
                  </a:lnTo>
                  <a:lnTo>
                    <a:pt x="215295" y="346182"/>
                  </a:lnTo>
                  <a:lnTo>
                    <a:pt x="200791" y="397241"/>
                  </a:lnTo>
                  <a:lnTo>
                    <a:pt x="174930" y="459660"/>
                  </a:lnTo>
                  <a:lnTo>
                    <a:pt x="147291" y="517743"/>
                  </a:lnTo>
                  <a:lnTo>
                    <a:pt x="105285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800580" y="2947979"/>
            <a:ext cx="4304461" cy="725498"/>
            <a:chOff x="2800580" y="2947979"/>
            <a:chExt cx="4304461" cy="725498"/>
          </a:xfrm>
        </p:grpSpPr>
        <p:sp>
          <p:nvSpPr>
            <p:cNvPr id="77" name="Freeform 76"/>
            <p:cNvSpPr/>
            <p:nvPr/>
          </p:nvSpPr>
          <p:spPr>
            <a:xfrm>
              <a:off x="2800580" y="31269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800580" y="3108288"/>
              <a:ext cx="294799" cy="93087"/>
            </a:xfrm>
            <a:custGeom>
              <a:avLst/>
              <a:gdLst/>
              <a:ahLst/>
              <a:cxnLst/>
              <a:rect l="0" t="0" r="0" b="0"/>
              <a:pathLst>
                <a:path w="294799" h="93087">
                  <a:moveTo>
                    <a:pt x="0" y="50261"/>
                  </a:moveTo>
                  <a:lnTo>
                    <a:pt x="9575" y="74307"/>
                  </a:lnTo>
                  <a:lnTo>
                    <a:pt x="20243" y="88634"/>
                  </a:lnTo>
                  <a:lnTo>
                    <a:pt x="27534" y="92221"/>
                  </a:lnTo>
                  <a:lnTo>
                    <a:pt x="44992" y="93086"/>
                  </a:lnTo>
                  <a:lnTo>
                    <a:pt x="61331" y="86452"/>
                  </a:lnTo>
                  <a:lnTo>
                    <a:pt x="90883" y="63129"/>
                  </a:lnTo>
                  <a:lnTo>
                    <a:pt x="113185" y="29926"/>
                  </a:lnTo>
                  <a:lnTo>
                    <a:pt x="139211" y="13950"/>
                  </a:lnTo>
                  <a:lnTo>
                    <a:pt x="170319" y="2977"/>
                  </a:lnTo>
                  <a:lnTo>
                    <a:pt x="195410" y="0"/>
                  </a:lnTo>
                  <a:lnTo>
                    <a:pt x="219040" y="4916"/>
                  </a:lnTo>
                  <a:lnTo>
                    <a:pt x="248955" y="20838"/>
                  </a:lnTo>
                  <a:lnTo>
                    <a:pt x="294798" y="502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455542" y="2947979"/>
              <a:ext cx="29391" cy="431669"/>
            </a:xfrm>
            <a:custGeom>
              <a:avLst/>
              <a:gdLst/>
              <a:ahLst/>
              <a:cxnLst/>
              <a:rect l="0" t="0" r="0" b="0"/>
              <a:pathLst>
                <a:path w="29391" h="431669">
                  <a:moveTo>
                    <a:pt x="8333" y="0"/>
                  </a:moveTo>
                  <a:lnTo>
                    <a:pt x="5214" y="57264"/>
                  </a:lnTo>
                  <a:lnTo>
                    <a:pt x="0" y="109774"/>
                  </a:lnTo>
                  <a:lnTo>
                    <a:pt x="1575" y="160427"/>
                  </a:lnTo>
                  <a:lnTo>
                    <a:pt x="6998" y="214573"/>
                  </a:lnTo>
                  <a:lnTo>
                    <a:pt x="13527" y="267518"/>
                  </a:lnTo>
                  <a:lnTo>
                    <a:pt x="17281" y="327659"/>
                  </a:lnTo>
                  <a:lnTo>
                    <a:pt x="18394" y="378754"/>
                  </a:lnTo>
                  <a:lnTo>
                    <a:pt x="2939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274362" y="2958507"/>
              <a:ext cx="400084" cy="94758"/>
            </a:xfrm>
            <a:custGeom>
              <a:avLst/>
              <a:gdLst/>
              <a:ahLst/>
              <a:cxnLst/>
              <a:rect l="0" t="0" r="0" b="0"/>
              <a:pathLst>
                <a:path w="400084" h="94758">
                  <a:moveTo>
                    <a:pt x="400083" y="0"/>
                  </a:moveTo>
                  <a:lnTo>
                    <a:pt x="341466" y="1"/>
                  </a:lnTo>
                  <a:lnTo>
                    <a:pt x="287292" y="9576"/>
                  </a:lnTo>
                  <a:lnTo>
                    <a:pt x="231531" y="32784"/>
                  </a:lnTo>
                  <a:lnTo>
                    <a:pt x="175456" y="54309"/>
                  </a:lnTo>
                  <a:lnTo>
                    <a:pt x="112084" y="69826"/>
                  </a:lnTo>
                  <a:lnTo>
                    <a:pt x="56412" y="84156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316476" y="3411233"/>
              <a:ext cx="357970" cy="31586"/>
            </a:xfrm>
            <a:custGeom>
              <a:avLst/>
              <a:gdLst/>
              <a:ahLst/>
              <a:cxnLst/>
              <a:rect l="0" t="0" r="0" b="0"/>
              <a:pathLst>
                <a:path w="357970" h="31586">
                  <a:moveTo>
                    <a:pt x="357969" y="0"/>
                  </a:moveTo>
                  <a:lnTo>
                    <a:pt x="299352" y="0"/>
                  </a:lnTo>
                  <a:lnTo>
                    <a:pt x="253384" y="0"/>
                  </a:lnTo>
                  <a:lnTo>
                    <a:pt x="197130" y="5589"/>
                  </a:lnTo>
                  <a:lnTo>
                    <a:pt x="147186" y="9065"/>
                  </a:lnTo>
                  <a:lnTo>
                    <a:pt x="97163" y="10095"/>
                  </a:lnTo>
                  <a:lnTo>
                    <a:pt x="44670" y="1884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687322" y="3253171"/>
              <a:ext cx="123995" cy="160673"/>
            </a:xfrm>
            <a:custGeom>
              <a:avLst/>
              <a:gdLst/>
              <a:ahLst/>
              <a:cxnLst/>
              <a:rect l="0" t="0" r="0" b="0"/>
              <a:pathLst>
                <a:path w="123995" h="160673">
                  <a:moveTo>
                    <a:pt x="8180" y="63305"/>
                  </a:moveTo>
                  <a:lnTo>
                    <a:pt x="8180" y="121922"/>
                  </a:lnTo>
                  <a:lnTo>
                    <a:pt x="14246" y="160672"/>
                  </a:lnTo>
                  <a:lnTo>
                    <a:pt x="13394" y="159802"/>
                  </a:lnTo>
                  <a:lnTo>
                    <a:pt x="1631" y="122762"/>
                  </a:lnTo>
                  <a:lnTo>
                    <a:pt x="0" y="86901"/>
                  </a:lnTo>
                  <a:lnTo>
                    <a:pt x="12461" y="32054"/>
                  </a:lnTo>
                  <a:lnTo>
                    <a:pt x="28036" y="5823"/>
                  </a:lnTo>
                  <a:lnTo>
                    <a:pt x="35455" y="1587"/>
                  </a:lnTo>
                  <a:lnTo>
                    <a:pt x="53058" y="0"/>
                  </a:lnTo>
                  <a:lnTo>
                    <a:pt x="69460" y="6314"/>
                  </a:lnTo>
                  <a:lnTo>
                    <a:pt x="77109" y="11273"/>
                  </a:lnTo>
                  <a:lnTo>
                    <a:pt x="88728" y="26142"/>
                  </a:lnTo>
                  <a:lnTo>
                    <a:pt x="113142" y="84797"/>
                  </a:lnTo>
                  <a:lnTo>
                    <a:pt x="123994" y="1370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853430" y="3242777"/>
              <a:ext cx="126343" cy="170708"/>
            </a:xfrm>
            <a:custGeom>
              <a:avLst/>
              <a:gdLst/>
              <a:ahLst/>
              <a:cxnLst/>
              <a:rect l="0" t="0" r="0" b="0"/>
              <a:pathLst>
                <a:path w="126343" h="170708">
                  <a:moveTo>
                    <a:pt x="0" y="0"/>
                  </a:moveTo>
                  <a:lnTo>
                    <a:pt x="14654" y="53028"/>
                  </a:lnTo>
                  <a:lnTo>
                    <a:pt x="36603" y="103238"/>
                  </a:lnTo>
                  <a:lnTo>
                    <a:pt x="64799" y="166568"/>
                  </a:lnTo>
                  <a:lnTo>
                    <a:pt x="68936" y="170707"/>
                  </a:lnTo>
                  <a:lnTo>
                    <a:pt x="72863" y="169956"/>
                  </a:lnTo>
                  <a:lnTo>
                    <a:pt x="80346" y="159764"/>
                  </a:lnTo>
                  <a:lnTo>
                    <a:pt x="89967" y="133125"/>
                  </a:lnTo>
                  <a:lnTo>
                    <a:pt x="99715" y="74824"/>
                  </a:lnTo>
                  <a:lnTo>
                    <a:pt x="116004" y="1911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032414" y="3215775"/>
              <a:ext cx="117619" cy="195459"/>
            </a:xfrm>
            <a:custGeom>
              <a:avLst/>
              <a:gdLst/>
              <a:ahLst/>
              <a:cxnLst/>
              <a:rect l="0" t="0" r="0" b="0"/>
              <a:pathLst>
                <a:path w="117619" h="195459">
                  <a:moveTo>
                    <a:pt x="0" y="111230"/>
                  </a:moveTo>
                  <a:lnTo>
                    <a:pt x="22357" y="111230"/>
                  </a:lnTo>
                  <a:lnTo>
                    <a:pt x="39572" y="104991"/>
                  </a:lnTo>
                  <a:lnTo>
                    <a:pt x="100163" y="61732"/>
                  </a:lnTo>
                  <a:lnTo>
                    <a:pt x="116766" y="35342"/>
                  </a:lnTo>
                  <a:lnTo>
                    <a:pt x="117618" y="26713"/>
                  </a:lnTo>
                  <a:lnTo>
                    <a:pt x="112326" y="10886"/>
                  </a:lnTo>
                  <a:lnTo>
                    <a:pt x="105300" y="5729"/>
                  </a:lnTo>
                  <a:lnTo>
                    <a:pt x="85015" y="0"/>
                  </a:lnTo>
                  <a:lnTo>
                    <a:pt x="63521" y="3692"/>
                  </a:lnTo>
                  <a:lnTo>
                    <a:pt x="43439" y="14303"/>
                  </a:lnTo>
                  <a:lnTo>
                    <a:pt x="26715" y="30716"/>
                  </a:lnTo>
                  <a:lnTo>
                    <a:pt x="9736" y="59688"/>
                  </a:lnTo>
                  <a:lnTo>
                    <a:pt x="1923" y="109324"/>
                  </a:lnTo>
                  <a:lnTo>
                    <a:pt x="855" y="136509"/>
                  </a:lnTo>
                  <a:lnTo>
                    <a:pt x="6619" y="157950"/>
                  </a:lnTo>
                  <a:lnTo>
                    <a:pt x="11432" y="166943"/>
                  </a:lnTo>
                  <a:lnTo>
                    <a:pt x="26138" y="180055"/>
                  </a:lnTo>
                  <a:lnTo>
                    <a:pt x="43202" y="188612"/>
                  </a:lnTo>
                  <a:lnTo>
                    <a:pt x="73700" y="1954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200870" y="3253305"/>
              <a:ext cx="115815" cy="150932"/>
            </a:xfrm>
            <a:custGeom>
              <a:avLst/>
              <a:gdLst/>
              <a:ahLst/>
              <a:cxnLst/>
              <a:rect l="0" t="0" r="0" b="0"/>
              <a:pathLst>
                <a:path w="115815" h="150932">
                  <a:moveTo>
                    <a:pt x="0" y="31586"/>
                  </a:moveTo>
                  <a:lnTo>
                    <a:pt x="17958" y="95014"/>
                  </a:lnTo>
                  <a:lnTo>
                    <a:pt x="36301" y="150931"/>
                  </a:lnTo>
                  <a:lnTo>
                    <a:pt x="23631" y="100524"/>
                  </a:lnTo>
                  <a:lnTo>
                    <a:pt x="24939" y="64880"/>
                  </a:lnTo>
                  <a:lnTo>
                    <a:pt x="30971" y="44044"/>
                  </a:lnTo>
                  <a:lnTo>
                    <a:pt x="41451" y="26984"/>
                  </a:lnTo>
                  <a:lnTo>
                    <a:pt x="60147" y="14723"/>
                  </a:lnTo>
                  <a:lnTo>
                    <a:pt x="90741" y="436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423473" y="3242777"/>
              <a:ext cx="124909" cy="171658"/>
            </a:xfrm>
            <a:custGeom>
              <a:avLst/>
              <a:gdLst/>
              <a:ahLst/>
              <a:cxnLst/>
              <a:rect l="0" t="0" r="0" b="0"/>
              <a:pathLst>
                <a:path w="124909" h="171658">
                  <a:moveTo>
                    <a:pt x="72195" y="0"/>
                  </a:moveTo>
                  <a:lnTo>
                    <a:pt x="49838" y="0"/>
                  </a:lnTo>
                  <a:lnTo>
                    <a:pt x="32623" y="6239"/>
                  </a:lnTo>
                  <a:lnTo>
                    <a:pt x="17173" y="17981"/>
                  </a:lnTo>
                  <a:lnTo>
                    <a:pt x="2507" y="34898"/>
                  </a:lnTo>
                  <a:lnTo>
                    <a:pt x="0" y="43152"/>
                  </a:lnTo>
                  <a:lnTo>
                    <a:pt x="668" y="50995"/>
                  </a:lnTo>
                  <a:lnTo>
                    <a:pt x="3454" y="58563"/>
                  </a:lnTo>
                  <a:lnTo>
                    <a:pt x="15907" y="70092"/>
                  </a:lnTo>
                  <a:lnTo>
                    <a:pt x="34310" y="77945"/>
                  </a:lnTo>
                  <a:lnTo>
                    <a:pt x="92192" y="88990"/>
                  </a:lnTo>
                  <a:lnTo>
                    <a:pt x="118934" y="104226"/>
                  </a:lnTo>
                  <a:lnTo>
                    <a:pt x="123242" y="111598"/>
                  </a:lnTo>
                  <a:lnTo>
                    <a:pt x="124908" y="129148"/>
                  </a:lnTo>
                  <a:lnTo>
                    <a:pt x="118629" y="145526"/>
                  </a:lnTo>
                  <a:lnTo>
                    <a:pt x="113680" y="153169"/>
                  </a:lnTo>
                  <a:lnTo>
                    <a:pt x="95702" y="164782"/>
                  </a:lnTo>
                  <a:lnTo>
                    <a:pt x="84357" y="169516"/>
                  </a:lnTo>
                  <a:lnTo>
                    <a:pt x="59273" y="171657"/>
                  </a:lnTo>
                  <a:lnTo>
                    <a:pt x="9024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608153" y="3255931"/>
              <a:ext cx="171786" cy="201251"/>
            </a:xfrm>
            <a:custGeom>
              <a:avLst/>
              <a:gdLst/>
              <a:ahLst/>
              <a:cxnLst/>
              <a:rect l="0" t="0" r="0" b="0"/>
              <a:pathLst>
                <a:path w="171786" h="201251">
                  <a:moveTo>
                    <a:pt x="24385" y="60545"/>
                  </a:moveTo>
                  <a:lnTo>
                    <a:pt x="83002" y="60545"/>
                  </a:lnTo>
                  <a:lnTo>
                    <a:pt x="117793" y="54956"/>
                  </a:lnTo>
                  <a:lnTo>
                    <a:pt x="144738" y="40302"/>
                  </a:lnTo>
                  <a:lnTo>
                    <a:pt x="147905" y="34182"/>
                  </a:lnTo>
                  <a:lnTo>
                    <a:pt x="147676" y="27761"/>
                  </a:lnTo>
                  <a:lnTo>
                    <a:pt x="145183" y="21142"/>
                  </a:lnTo>
                  <a:lnTo>
                    <a:pt x="133056" y="10668"/>
                  </a:lnTo>
                  <a:lnTo>
                    <a:pt x="114797" y="3282"/>
                  </a:lnTo>
                  <a:lnTo>
                    <a:pt x="91085" y="0"/>
                  </a:lnTo>
                  <a:lnTo>
                    <a:pt x="71187" y="4780"/>
                  </a:lnTo>
                  <a:lnTo>
                    <a:pt x="54545" y="15874"/>
                  </a:lnTo>
                  <a:lnTo>
                    <a:pt x="17641" y="61595"/>
                  </a:lnTo>
                  <a:lnTo>
                    <a:pt x="1980" y="98031"/>
                  </a:lnTo>
                  <a:lnTo>
                    <a:pt x="0" y="121659"/>
                  </a:lnTo>
                  <a:lnTo>
                    <a:pt x="4189" y="143859"/>
                  </a:lnTo>
                  <a:lnTo>
                    <a:pt x="13849" y="165424"/>
                  </a:lnTo>
                  <a:lnTo>
                    <a:pt x="29062" y="180468"/>
                  </a:lnTo>
                  <a:lnTo>
                    <a:pt x="60476" y="195514"/>
                  </a:lnTo>
                  <a:lnTo>
                    <a:pt x="84880" y="201250"/>
                  </a:lnTo>
                  <a:lnTo>
                    <a:pt x="129142" y="195400"/>
                  </a:lnTo>
                  <a:lnTo>
                    <a:pt x="171785" y="1868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113562" y="3103134"/>
              <a:ext cx="347977" cy="358463"/>
            </a:xfrm>
            <a:custGeom>
              <a:avLst/>
              <a:gdLst/>
              <a:ahLst/>
              <a:cxnLst/>
              <a:rect l="0" t="0" r="0" b="0"/>
              <a:pathLst>
                <a:path w="347977" h="358463">
                  <a:moveTo>
                    <a:pt x="203329" y="13301"/>
                  </a:moveTo>
                  <a:lnTo>
                    <a:pt x="192150" y="2122"/>
                  </a:lnTo>
                  <a:lnTo>
                    <a:pt x="185348" y="0"/>
                  </a:lnTo>
                  <a:lnTo>
                    <a:pt x="159007" y="2601"/>
                  </a:lnTo>
                  <a:lnTo>
                    <a:pt x="130145" y="11950"/>
                  </a:lnTo>
                  <a:lnTo>
                    <a:pt x="74103" y="55747"/>
                  </a:lnTo>
                  <a:lnTo>
                    <a:pt x="39892" y="83556"/>
                  </a:lnTo>
                  <a:lnTo>
                    <a:pt x="23362" y="110156"/>
                  </a:lnTo>
                  <a:lnTo>
                    <a:pt x="0" y="171413"/>
                  </a:lnTo>
                  <a:lnTo>
                    <a:pt x="494" y="208458"/>
                  </a:lnTo>
                  <a:lnTo>
                    <a:pt x="12311" y="254491"/>
                  </a:lnTo>
                  <a:lnTo>
                    <a:pt x="35962" y="294260"/>
                  </a:lnTo>
                  <a:lnTo>
                    <a:pt x="68753" y="324993"/>
                  </a:lnTo>
                  <a:lnTo>
                    <a:pt x="129831" y="353049"/>
                  </a:lnTo>
                  <a:lnTo>
                    <a:pt x="172453" y="358462"/>
                  </a:lnTo>
                  <a:lnTo>
                    <a:pt x="233622" y="348988"/>
                  </a:lnTo>
                  <a:lnTo>
                    <a:pt x="286217" y="331334"/>
                  </a:lnTo>
                  <a:lnTo>
                    <a:pt x="302949" y="319985"/>
                  </a:lnTo>
                  <a:lnTo>
                    <a:pt x="325523" y="289264"/>
                  </a:lnTo>
                  <a:lnTo>
                    <a:pt x="341440" y="256115"/>
                  </a:lnTo>
                  <a:lnTo>
                    <a:pt x="347976" y="218477"/>
                  </a:lnTo>
                  <a:lnTo>
                    <a:pt x="344323" y="183278"/>
                  </a:lnTo>
                  <a:lnTo>
                    <a:pt x="330243" y="150622"/>
                  </a:lnTo>
                  <a:lnTo>
                    <a:pt x="290808" y="101694"/>
                  </a:lnTo>
                  <a:lnTo>
                    <a:pt x="264344" y="85765"/>
                  </a:lnTo>
                  <a:lnTo>
                    <a:pt x="224386" y="764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560653" y="3316814"/>
              <a:ext cx="135999" cy="356663"/>
            </a:xfrm>
            <a:custGeom>
              <a:avLst/>
              <a:gdLst/>
              <a:ahLst/>
              <a:cxnLst/>
              <a:rect l="0" t="0" r="0" b="0"/>
              <a:pathLst>
                <a:path w="135999" h="356663">
                  <a:moveTo>
                    <a:pt x="8922" y="104947"/>
                  </a:moveTo>
                  <a:lnTo>
                    <a:pt x="8922" y="159092"/>
                  </a:lnTo>
                  <a:lnTo>
                    <a:pt x="14511" y="214039"/>
                  </a:lnTo>
                  <a:lnTo>
                    <a:pt x="26880" y="277188"/>
                  </a:lnTo>
                  <a:lnTo>
                    <a:pt x="40588" y="335935"/>
                  </a:lnTo>
                  <a:lnTo>
                    <a:pt x="45223" y="356177"/>
                  </a:lnTo>
                  <a:lnTo>
                    <a:pt x="44821" y="356662"/>
                  </a:lnTo>
                  <a:lnTo>
                    <a:pt x="43383" y="353475"/>
                  </a:lnTo>
                  <a:lnTo>
                    <a:pt x="35171" y="294635"/>
                  </a:lnTo>
                  <a:lnTo>
                    <a:pt x="23769" y="242805"/>
                  </a:lnTo>
                  <a:lnTo>
                    <a:pt x="19560" y="194407"/>
                  </a:lnTo>
                  <a:lnTo>
                    <a:pt x="12594" y="144192"/>
                  </a:lnTo>
                  <a:lnTo>
                    <a:pt x="6528" y="87829"/>
                  </a:lnTo>
                  <a:lnTo>
                    <a:pt x="0" y="36965"/>
                  </a:lnTo>
                  <a:lnTo>
                    <a:pt x="5346" y="15851"/>
                  </a:lnTo>
                  <a:lnTo>
                    <a:pt x="10048" y="6945"/>
                  </a:lnTo>
                  <a:lnTo>
                    <a:pt x="16691" y="2178"/>
                  </a:lnTo>
                  <a:lnTo>
                    <a:pt x="24630" y="169"/>
                  </a:lnTo>
                  <a:lnTo>
                    <a:pt x="33432" y="0"/>
                  </a:lnTo>
                  <a:lnTo>
                    <a:pt x="62587" y="10941"/>
                  </a:lnTo>
                  <a:lnTo>
                    <a:pt x="110171" y="49169"/>
                  </a:lnTo>
                  <a:lnTo>
                    <a:pt x="131599" y="75552"/>
                  </a:lnTo>
                  <a:lnTo>
                    <a:pt x="135160" y="85351"/>
                  </a:lnTo>
                  <a:lnTo>
                    <a:pt x="135998" y="105596"/>
                  </a:lnTo>
                  <a:lnTo>
                    <a:pt x="129351" y="123173"/>
                  </a:lnTo>
                  <a:lnTo>
                    <a:pt x="124303" y="131136"/>
                  </a:lnTo>
                  <a:lnTo>
                    <a:pt x="116258" y="136444"/>
                  </a:lnTo>
                  <a:lnTo>
                    <a:pt x="61564" y="1470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702739" y="3308958"/>
              <a:ext cx="130049" cy="168541"/>
            </a:xfrm>
            <a:custGeom>
              <a:avLst/>
              <a:gdLst/>
              <a:ahLst/>
              <a:cxnLst/>
              <a:rect l="0" t="0" r="0" b="0"/>
              <a:pathLst>
                <a:path w="130049" h="168541">
                  <a:moveTo>
                    <a:pt x="35292" y="49632"/>
                  </a:moveTo>
                  <a:lnTo>
                    <a:pt x="72770" y="57965"/>
                  </a:lnTo>
                  <a:lnTo>
                    <a:pt x="84844" y="58697"/>
                  </a:lnTo>
                  <a:lnTo>
                    <a:pt x="104498" y="53271"/>
                  </a:lnTo>
                  <a:lnTo>
                    <a:pt x="113015" y="48549"/>
                  </a:lnTo>
                  <a:lnTo>
                    <a:pt x="117523" y="41891"/>
                  </a:lnTo>
                  <a:lnTo>
                    <a:pt x="119412" y="25135"/>
                  </a:lnTo>
                  <a:lnTo>
                    <a:pt x="115939" y="18093"/>
                  </a:lnTo>
                  <a:lnTo>
                    <a:pt x="102720" y="7148"/>
                  </a:lnTo>
                  <a:lnTo>
                    <a:pt x="69959" y="0"/>
                  </a:lnTo>
                  <a:lnTo>
                    <a:pt x="47190" y="4567"/>
                  </a:lnTo>
                  <a:lnTo>
                    <a:pt x="36205" y="9060"/>
                  </a:lnTo>
                  <a:lnTo>
                    <a:pt x="20880" y="23411"/>
                  </a:lnTo>
                  <a:lnTo>
                    <a:pt x="1510" y="61221"/>
                  </a:lnTo>
                  <a:lnTo>
                    <a:pt x="0" y="81689"/>
                  </a:lnTo>
                  <a:lnTo>
                    <a:pt x="8563" y="123425"/>
                  </a:lnTo>
                  <a:lnTo>
                    <a:pt x="24193" y="141310"/>
                  </a:lnTo>
                  <a:lnTo>
                    <a:pt x="66765" y="166267"/>
                  </a:lnTo>
                  <a:lnTo>
                    <a:pt x="87885" y="168540"/>
                  </a:lnTo>
                  <a:lnTo>
                    <a:pt x="130048" y="1654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880739" y="3305948"/>
              <a:ext cx="99448" cy="186153"/>
            </a:xfrm>
            <a:custGeom>
              <a:avLst/>
              <a:gdLst/>
              <a:ahLst/>
              <a:cxnLst/>
              <a:rect l="0" t="0" r="0" b="0"/>
              <a:pathLst>
                <a:path w="99448" h="186153">
                  <a:moveTo>
                    <a:pt x="4691" y="115813"/>
                  </a:moveTo>
                  <a:lnTo>
                    <a:pt x="23819" y="168518"/>
                  </a:lnTo>
                  <a:lnTo>
                    <a:pt x="36615" y="186152"/>
                  </a:lnTo>
                  <a:lnTo>
                    <a:pt x="15136" y="127108"/>
                  </a:lnTo>
                  <a:lnTo>
                    <a:pt x="0" y="73800"/>
                  </a:lnTo>
                  <a:lnTo>
                    <a:pt x="1826" y="52687"/>
                  </a:lnTo>
                  <a:lnTo>
                    <a:pt x="9656" y="34725"/>
                  </a:lnTo>
                  <a:lnTo>
                    <a:pt x="15020" y="26659"/>
                  </a:lnTo>
                  <a:lnTo>
                    <a:pt x="30339" y="14578"/>
                  </a:lnTo>
                  <a:lnTo>
                    <a:pt x="50015" y="6479"/>
                  </a:lnTo>
                  <a:lnTo>
                    <a:pt x="9944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004315" y="3302035"/>
              <a:ext cx="175914" cy="172370"/>
            </a:xfrm>
            <a:custGeom>
              <a:avLst/>
              <a:gdLst/>
              <a:ahLst/>
              <a:cxnLst/>
              <a:rect l="0" t="0" r="0" b="0"/>
              <a:pathLst>
                <a:path w="175914" h="172370">
                  <a:moveTo>
                    <a:pt x="112742" y="24970"/>
                  </a:moveTo>
                  <a:lnTo>
                    <a:pt x="94761" y="9329"/>
                  </a:lnTo>
                  <a:lnTo>
                    <a:pt x="77844" y="1250"/>
                  </a:lnTo>
                  <a:lnTo>
                    <a:pt x="58628" y="0"/>
                  </a:lnTo>
                  <a:lnTo>
                    <a:pt x="48589" y="1304"/>
                  </a:lnTo>
                  <a:lnTo>
                    <a:pt x="31197" y="12112"/>
                  </a:lnTo>
                  <a:lnTo>
                    <a:pt x="16838" y="29784"/>
                  </a:lnTo>
                  <a:lnTo>
                    <a:pt x="3348" y="66041"/>
                  </a:lnTo>
                  <a:lnTo>
                    <a:pt x="0" y="105249"/>
                  </a:lnTo>
                  <a:lnTo>
                    <a:pt x="3363" y="128500"/>
                  </a:lnTo>
                  <a:lnTo>
                    <a:pt x="11877" y="147412"/>
                  </a:lnTo>
                  <a:lnTo>
                    <a:pt x="17422" y="155731"/>
                  </a:lnTo>
                  <a:lnTo>
                    <a:pt x="25799" y="160107"/>
                  </a:lnTo>
                  <a:lnTo>
                    <a:pt x="47584" y="161850"/>
                  </a:lnTo>
                  <a:lnTo>
                    <a:pt x="56435" y="158337"/>
                  </a:lnTo>
                  <a:lnTo>
                    <a:pt x="69389" y="145075"/>
                  </a:lnTo>
                  <a:lnTo>
                    <a:pt x="83259" y="117878"/>
                  </a:lnTo>
                  <a:lnTo>
                    <a:pt x="87237" y="114985"/>
                  </a:lnTo>
                  <a:lnTo>
                    <a:pt x="91060" y="116565"/>
                  </a:lnTo>
                  <a:lnTo>
                    <a:pt x="130869" y="167827"/>
                  </a:lnTo>
                  <a:lnTo>
                    <a:pt x="138865" y="171680"/>
                  </a:lnTo>
                  <a:lnTo>
                    <a:pt x="175913" y="1723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174639" y="3105906"/>
              <a:ext cx="68761" cy="357970"/>
            </a:xfrm>
            <a:custGeom>
              <a:avLst/>
              <a:gdLst/>
              <a:ahLst/>
              <a:cxnLst/>
              <a:rect l="0" t="0" r="0" b="0"/>
              <a:pathLst>
                <a:path w="68761" h="357970">
                  <a:moveTo>
                    <a:pt x="5589" y="0"/>
                  </a:moveTo>
                  <a:lnTo>
                    <a:pt x="0" y="16768"/>
                  </a:lnTo>
                  <a:lnTo>
                    <a:pt x="4442" y="63451"/>
                  </a:lnTo>
                  <a:lnTo>
                    <a:pt x="16584" y="121545"/>
                  </a:lnTo>
                  <a:lnTo>
                    <a:pt x="33727" y="178353"/>
                  </a:lnTo>
                  <a:lnTo>
                    <a:pt x="47715" y="230333"/>
                  </a:lnTo>
                  <a:lnTo>
                    <a:pt x="58235" y="280767"/>
                  </a:lnTo>
                  <a:lnTo>
                    <a:pt x="65642" y="322226"/>
                  </a:lnTo>
                  <a:lnTo>
                    <a:pt x="6876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085471" y="3263834"/>
              <a:ext cx="252686" cy="73700"/>
            </a:xfrm>
            <a:custGeom>
              <a:avLst/>
              <a:gdLst/>
              <a:ahLst/>
              <a:cxnLst/>
              <a:rect l="0" t="0" r="0" b="0"/>
              <a:pathLst>
                <a:path w="252686" h="73700">
                  <a:moveTo>
                    <a:pt x="252685" y="0"/>
                  </a:moveTo>
                  <a:lnTo>
                    <a:pt x="197640" y="19128"/>
                  </a:lnTo>
                  <a:lnTo>
                    <a:pt x="146232" y="39999"/>
                  </a:lnTo>
                  <a:lnTo>
                    <a:pt x="91017" y="55734"/>
                  </a:lnTo>
                  <a:lnTo>
                    <a:pt x="37390" y="6893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411855" y="3369119"/>
              <a:ext cx="21057" cy="147400"/>
            </a:xfrm>
            <a:custGeom>
              <a:avLst/>
              <a:gdLst/>
              <a:ahLst/>
              <a:cxnLst/>
              <a:rect l="0" t="0" r="0" b="0"/>
              <a:pathLst>
                <a:path w="21057" h="147400">
                  <a:moveTo>
                    <a:pt x="0" y="0"/>
                  </a:moveTo>
                  <a:lnTo>
                    <a:pt x="0" y="58617"/>
                  </a:lnTo>
                  <a:lnTo>
                    <a:pt x="11452" y="120427"/>
                  </a:lnTo>
                  <a:lnTo>
                    <a:pt x="2105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411855" y="323224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507864" y="3337533"/>
              <a:ext cx="127394" cy="181188"/>
            </a:xfrm>
            <a:custGeom>
              <a:avLst/>
              <a:gdLst/>
              <a:ahLst/>
              <a:cxnLst/>
              <a:rect l="0" t="0" r="0" b="0"/>
              <a:pathLst>
                <a:path w="127394" h="181188">
                  <a:moveTo>
                    <a:pt x="51389" y="10529"/>
                  </a:moveTo>
                  <a:lnTo>
                    <a:pt x="27344" y="28509"/>
                  </a:lnTo>
                  <a:lnTo>
                    <a:pt x="13017" y="45426"/>
                  </a:lnTo>
                  <a:lnTo>
                    <a:pt x="5088" y="67763"/>
                  </a:lnTo>
                  <a:lnTo>
                    <a:pt x="0" y="120230"/>
                  </a:lnTo>
                  <a:lnTo>
                    <a:pt x="5543" y="144683"/>
                  </a:lnTo>
                  <a:lnTo>
                    <a:pt x="10297" y="156116"/>
                  </a:lnTo>
                  <a:lnTo>
                    <a:pt x="24937" y="171941"/>
                  </a:lnTo>
                  <a:lnTo>
                    <a:pt x="33755" y="177798"/>
                  </a:lnTo>
                  <a:lnTo>
                    <a:pt x="52910" y="181187"/>
                  </a:lnTo>
                  <a:lnTo>
                    <a:pt x="62932" y="180453"/>
                  </a:lnTo>
                  <a:lnTo>
                    <a:pt x="83426" y="167159"/>
                  </a:lnTo>
                  <a:lnTo>
                    <a:pt x="101893" y="146823"/>
                  </a:lnTo>
                  <a:lnTo>
                    <a:pt x="118866" y="114473"/>
                  </a:lnTo>
                  <a:lnTo>
                    <a:pt x="127393" y="89092"/>
                  </a:lnTo>
                  <a:lnTo>
                    <a:pt x="125723" y="65333"/>
                  </a:lnTo>
                  <a:lnTo>
                    <a:pt x="117182" y="44245"/>
                  </a:lnTo>
                  <a:lnTo>
                    <a:pt x="935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685595" y="3368984"/>
              <a:ext cx="147401" cy="179120"/>
            </a:xfrm>
            <a:custGeom>
              <a:avLst/>
              <a:gdLst/>
              <a:ahLst/>
              <a:cxnLst/>
              <a:rect l="0" t="0" r="0" b="0"/>
              <a:pathLst>
                <a:path w="147401" h="179120">
                  <a:moveTo>
                    <a:pt x="0" y="73834"/>
                  </a:moveTo>
                  <a:lnTo>
                    <a:pt x="16789" y="128879"/>
                  </a:lnTo>
                  <a:lnTo>
                    <a:pt x="19161" y="153671"/>
                  </a:lnTo>
                  <a:lnTo>
                    <a:pt x="18623" y="158644"/>
                  </a:lnTo>
                  <a:lnTo>
                    <a:pt x="17095" y="158450"/>
                  </a:lnTo>
                  <a:lnTo>
                    <a:pt x="6237" y="132922"/>
                  </a:lnTo>
                  <a:lnTo>
                    <a:pt x="7438" y="98621"/>
                  </a:lnTo>
                  <a:lnTo>
                    <a:pt x="19494" y="53514"/>
                  </a:lnTo>
                  <a:lnTo>
                    <a:pt x="43193" y="13928"/>
                  </a:lnTo>
                  <a:lnTo>
                    <a:pt x="49852" y="5821"/>
                  </a:lnTo>
                  <a:lnTo>
                    <a:pt x="57801" y="1586"/>
                  </a:lnTo>
                  <a:lnTo>
                    <a:pt x="75993" y="0"/>
                  </a:lnTo>
                  <a:lnTo>
                    <a:pt x="92657" y="6314"/>
                  </a:lnTo>
                  <a:lnTo>
                    <a:pt x="100376" y="11274"/>
                  </a:lnTo>
                  <a:lnTo>
                    <a:pt x="112072" y="26142"/>
                  </a:lnTo>
                  <a:lnTo>
                    <a:pt x="136543" y="84797"/>
                  </a:lnTo>
                  <a:lnTo>
                    <a:pt x="144183" y="119196"/>
                  </a:lnTo>
                  <a:lnTo>
                    <a:pt x="147400" y="1791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891842" y="3305948"/>
              <a:ext cx="213199" cy="219313"/>
            </a:xfrm>
            <a:custGeom>
              <a:avLst/>
              <a:gdLst/>
              <a:ahLst/>
              <a:cxnLst/>
              <a:rect l="0" t="0" r="0" b="0"/>
              <a:pathLst>
                <a:path w="213199" h="219313">
                  <a:moveTo>
                    <a:pt x="99080" y="0"/>
                  </a:moveTo>
                  <a:lnTo>
                    <a:pt x="76724" y="0"/>
                  </a:lnTo>
                  <a:lnTo>
                    <a:pt x="46052" y="11178"/>
                  </a:lnTo>
                  <a:lnTo>
                    <a:pt x="14738" y="34898"/>
                  </a:lnTo>
                  <a:lnTo>
                    <a:pt x="3103" y="57234"/>
                  </a:lnTo>
                  <a:lnTo>
                    <a:pt x="0" y="69742"/>
                  </a:lnTo>
                  <a:lnTo>
                    <a:pt x="1441" y="80419"/>
                  </a:lnTo>
                  <a:lnTo>
                    <a:pt x="12401" y="98523"/>
                  </a:lnTo>
                  <a:lnTo>
                    <a:pt x="32091" y="108129"/>
                  </a:lnTo>
                  <a:lnTo>
                    <a:pt x="82858" y="114295"/>
                  </a:lnTo>
                  <a:lnTo>
                    <a:pt x="136777" y="117853"/>
                  </a:lnTo>
                  <a:lnTo>
                    <a:pt x="170301" y="132535"/>
                  </a:lnTo>
                  <a:lnTo>
                    <a:pt x="210595" y="165300"/>
                  </a:lnTo>
                  <a:lnTo>
                    <a:pt x="213198" y="173371"/>
                  </a:lnTo>
                  <a:lnTo>
                    <a:pt x="209850" y="191697"/>
                  </a:lnTo>
                  <a:lnTo>
                    <a:pt x="204513" y="199158"/>
                  </a:lnTo>
                  <a:lnTo>
                    <a:pt x="189223" y="210567"/>
                  </a:lnTo>
                  <a:lnTo>
                    <a:pt x="155295" y="217978"/>
                  </a:lnTo>
                  <a:lnTo>
                    <a:pt x="103079" y="219312"/>
                  </a:lnTo>
                  <a:lnTo>
                    <a:pt x="56966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57310" y="587514"/>
            <a:ext cx="2734430" cy="624448"/>
            <a:chOff x="357310" y="587514"/>
            <a:chExt cx="2734430" cy="624448"/>
          </a:xfrm>
        </p:grpSpPr>
        <p:sp>
          <p:nvSpPr>
            <p:cNvPr id="2" name="Freeform 1"/>
            <p:cNvSpPr/>
            <p:nvPr/>
          </p:nvSpPr>
          <p:spPr>
            <a:xfrm>
              <a:off x="357310" y="741503"/>
              <a:ext cx="324718" cy="321684"/>
            </a:xfrm>
            <a:custGeom>
              <a:avLst/>
              <a:gdLst/>
              <a:ahLst/>
              <a:cxnLst/>
              <a:rect l="0" t="0" r="0" b="0"/>
              <a:pathLst>
                <a:path w="324718" h="321684">
                  <a:moveTo>
                    <a:pt x="0" y="91432"/>
                  </a:moveTo>
                  <a:lnTo>
                    <a:pt x="3120" y="140363"/>
                  </a:lnTo>
                  <a:lnTo>
                    <a:pt x="9066" y="199494"/>
                  </a:lnTo>
                  <a:lnTo>
                    <a:pt x="11410" y="255064"/>
                  </a:lnTo>
                  <a:lnTo>
                    <a:pt x="16509" y="291214"/>
                  </a:lnTo>
                  <a:lnTo>
                    <a:pt x="12821" y="321683"/>
                  </a:lnTo>
                  <a:lnTo>
                    <a:pt x="12057" y="319802"/>
                  </a:lnTo>
                  <a:lnTo>
                    <a:pt x="9560" y="264659"/>
                  </a:lnTo>
                  <a:lnTo>
                    <a:pt x="1490" y="202285"/>
                  </a:lnTo>
                  <a:lnTo>
                    <a:pt x="8530" y="141688"/>
                  </a:lnTo>
                  <a:lnTo>
                    <a:pt x="18671" y="81976"/>
                  </a:lnTo>
                  <a:lnTo>
                    <a:pt x="30749" y="49636"/>
                  </a:lnTo>
                  <a:lnTo>
                    <a:pt x="46422" y="28403"/>
                  </a:lnTo>
                  <a:lnTo>
                    <a:pt x="74976" y="7896"/>
                  </a:lnTo>
                  <a:lnTo>
                    <a:pt x="111253" y="0"/>
                  </a:lnTo>
                  <a:lnTo>
                    <a:pt x="151637" y="3250"/>
                  </a:lnTo>
                  <a:lnTo>
                    <a:pt x="187649" y="17211"/>
                  </a:lnTo>
                  <a:lnTo>
                    <a:pt x="241911" y="58045"/>
                  </a:lnTo>
                  <a:lnTo>
                    <a:pt x="270549" y="83489"/>
                  </a:lnTo>
                  <a:lnTo>
                    <a:pt x="290733" y="113255"/>
                  </a:lnTo>
                  <a:lnTo>
                    <a:pt x="308033" y="160344"/>
                  </a:lnTo>
                  <a:lnTo>
                    <a:pt x="315480" y="213536"/>
                  </a:lnTo>
                  <a:lnTo>
                    <a:pt x="324717" y="275448"/>
                  </a:lnTo>
                  <a:lnTo>
                    <a:pt x="322523" y="293320"/>
                  </a:lnTo>
                  <a:lnTo>
                    <a:pt x="315855" y="3125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22801" y="811878"/>
              <a:ext cx="13510" cy="210571"/>
            </a:xfrm>
            <a:custGeom>
              <a:avLst/>
              <a:gdLst/>
              <a:ahLst/>
              <a:cxnLst/>
              <a:rect l="0" t="0" r="0" b="0"/>
              <a:pathLst>
                <a:path w="13510" h="210571">
                  <a:moveTo>
                    <a:pt x="8333" y="0"/>
                  </a:moveTo>
                  <a:lnTo>
                    <a:pt x="0" y="48931"/>
                  </a:lnTo>
                  <a:lnTo>
                    <a:pt x="3828" y="108062"/>
                  </a:lnTo>
                  <a:lnTo>
                    <a:pt x="13509" y="163632"/>
                  </a:lnTo>
                  <a:lnTo>
                    <a:pt x="8333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94264" y="917163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162482" y="14655"/>
                  </a:lnTo>
                  <a:lnTo>
                    <a:pt x="109477" y="20962"/>
                  </a:lnTo>
                  <a:lnTo>
                    <a:pt x="47605" y="2995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66113" y="587514"/>
              <a:ext cx="227031" cy="501117"/>
            </a:xfrm>
            <a:custGeom>
              <a:avLst/>
              <a:gdLst/>
              <a:ahLst/>
              <a:cxnLst/>
              <a:rect l="0" t="0" r="0" b="0"/>
              <a:pathLst>
                <a:path w="227031" h="501117">
                  <a:moveTo>
                    <a:pt x="217788" y="119079"/>
                  </a:moveTo>
                  <a:lnTo>
                    <a:pt x="166793" y="173194"/>
                  </a:lnTo>
                  <a:lnTo>
                    <a:pt x="130268" y="225728"/>
                  </a:lnTo>
                  <a:lnTo>
                    <a:pt x="102018" y="277969"/>
                  </a:lnTo>
                  <a:lnTo>
                    <a:pt x="73907" y="333349"/>
                  </a:lnTo>
                  <a:lnTo>
                    <a:pt x="54230" y="389348"/>
                  </a:lnTo>
                  <a:lnTo>
                    <a:pt x="45064" y="430266"/>
                  </a:lnTo>
                  <a:lnTo>
                    <a:pt x="46655" y="453917"/>
                  </a:lnTo>
                  <a:lnTo>
                    <a:pt x="54382" y="473007"/>
                  </a:lnTo>
                  <a:lnTo>
                    <a:pt x="59717" y="481373"/>
                  </a:lnTo>
                  <a:lnTo>
                    <a:pt x="75005" y="493788"/>
                  </a:lnTo>
                  <a:lnTo>
                    <a:pt x="83995" y="498737"/>
                  </a:lnTo>
                  <a:lnTo>
                    <a:pt x="106462" y="501116"/>
                  </a:lnTo>
                  <a:lnTo>
                    <a:pt x="129705" y="497104"/>
                  </a:lnTo>
                  <a:lnTo>
                    <a:pt x="155944" y="481691"/>
                  </a:lnTo>
                  <a:lnTo>
                    <a:pt x="192934" y="448659"/>
                  </a:lnTo>
                  <a:lnTo>
                    <a:pt x="208604" y="422233"/>
                  </a:lnTo>
                  <a:lnTo>
                    <a:pt x="210587" y="402383"/>
                  </a:lnTo>
                  <a:lnTo>
                    <a:pt x="206399" y="381863"/>
                  </a:lnTo>
                  <a:lnTo>
                    <a:pt x="190887" y="351749"/>
                  </a:lnTo>
                  <a:lnTo>
                    <a:pt x="170303" y="327489"/>
                  </a:lnTo>
                  <a:lnTo>
                    <a:pt x="112032" y="276909"/>
                  </a:lnTo>
                  <a:lnTo>
                    <a:pt x="49291" y="230513"/>
                  </a:lnTo>
                  <a:lnTo>
                    <a:pt x="20074" y="202010"/>
                  </a:lnTo>
                  <a:lnTo>
                    <a:pt x="7863" y="181674"/>
                  </a:lnTo>
                  <a:lnTo>
                    <a:pt x="0" y="139315"/>
                  </a:lnTo>
                  <a:lnTo>
                    <a:pt x="4400" y="112865"/>
                  </a:lnTo>
                  <a:lnTo>
                    <a:pt x="26288" y="67289"/>
                  </a:lnTo>
                  <a:lnTo>
                    <a:pt x="46274" y="40693"/>
                  </a:lnTo>
                  <a:lnTo>
                    <a:pt x="72603" y="23584"/>
                  </a:lnTo>
                  <a:lnTo>
                    <a:pt x="133755" y="0"/>
                  </a:lnTo>
                  <a:lnTo>
                    <a:pt x="154704" y="2204"/>
                  </a:lnTo>
                  <a:lnTo>
                    <a:pt x="174543" y="10983"/>
                  </a:lnTo>
                  <a:lnTo>
                    <a:pt x="213668" y="42424"/>
                  </a:lnTo>
                  <a:lnTo>
                    <a:pt x="221806" y="65513"/>
                  </a:lnTo>
                  <a:lnTo>
                    <a:pt x="227030" y="122406"/>
                  </a:lnTo>
                  <a:lnTo>
                    <a:pt x="224626" y="141225"/>
                  </a:lnTo>
                  <a:lnTo>
                    <a:pt x="217788" y="1611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89228" y="685536"/>
              <a:ext cx="350628" cy="273742"/>
            </a:xfrm>
            <a:custGeom>
              <a:avLst/>
              <a:gdLst/>
              <a:ahLst/>
              <a:cxnLst/>
              <a:rect l="0" t="0" r="0" b="0"/>
              <a:pathLst>
                <a:path w="350628" h="273742">
                  <a:moveTo>
                    <a:pt x="31585" y="0"/>
                  </a:moveTo>
                  <a:lnTo>
                    <a:pt x="60894" y="29309"/>
                  </a:lnTo>
                  <a:lnTo>
                    <a:pt x="114704" y="55000"/>
                  </a:lnTo>
                  <a:lnTo>
                    <a:pt x="176715" y="80813"/>
                  </a:lnTo>
                  <a:lnTo>
                    <a:pt x="228752" y="105997"/>
                  </a:lnTo>
                  <a:lnTo>
                    <a:pt x="291126" y="132069"/>
                  </a:lnTo>
                  <a:lnTo>
                    <a:pt x="346957" y="150739"/>
                  </a:lnTo>
                  <a:lnTo>
                    <a:pt x="350627" y="155475"/>
                  </a:lnTo>
                  <a:lnTo>
                    <a:pt x="349565" y="160972"/>
                  </a:lnTo>
                  <a:lnTo>
                    <a:pt x="345347" y="166976"/>
                  </a:lnTo>
                  <a:lnTo>
                    <a:pt x="331302" y="176767"/>
                  </a:lnTo>
                  <a:lnTo>
                    <a:pt x="273248" y="199847"/>
                  </a:lnTo>
                  <a:lnTo>
                    <a:pt x="212627" y="217564"/>
                  </a:lnTo>
                  <a:lnTo>
                    <a:pt x="149287" y="235133"/>
                  </a:lnTo>
                  <a:lnTo>
                    <a:pt x="95005" y="252684"/>
                  </a:lnTo>
                  <a:lnTo>
                    <a:pt x="36080" y="26906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68171" y="1043505"/>
              <a:ext cx="421141" cy="21058"/>
            </a:xfrm>
            <a:custGeom>
              <a:avLst/>
              <a:gdLst/>
              <a:ahLst/>
              <a:cxnLst/>
              <a:rect l="0" t="0" r="0" b="0"/>
              <a:pathLst>
                <a:path w="421141" h="21058">
                  <a:moveTo>
                    <a:pt x="421140" y="0"/>
                  </a:moveTo>
                  <a:lnTo>
                    <a:pt x="378448" y="3120"/>
                  </a:lnTo>
                  <a:lnTo>
                    <a:pt x="317902" y="10723"/>
                  </a:lnTo>
                  <a:lnTo>
                    <a:pt x="262923" y="18669"/>
                  </a:lnTo>
                  <a:lnTo>
                    <a:pt x="207003" y="20586"/>
                  </a:lnTo>
                  <a:lnTo>
                    <a:pt x="150897" y="20964"/>
                  </a:lnTo>
                  <a:lnTo>
                    <a:pt x="91634" y="21039"/>
                  </a:lnTo>
                  <a:lnTo>
                    <a:pt x="29539" y="210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73708" y="622365"/>
              <a:ext cx="31458" cy="547483"/>
            </a:xfrm>
            <a:custGeom>
              <a:avLst/>
              <a:gdLst/>
              <a:ahLst/>
              <a:cxnLst/>
              <a:rect l="0" t="0" r="0" b="0"/>
              <a:pathLst>
                <a:path w="31458" h="547483">
                  <a:moveTo>
                    <a:pt x="10401" y="0"/>
                  </a:moveTo>
                  <a:lnTo>
                    <a:pt x="4811" y="58617"/>
                  </a:lnTo>
                  <a:lnTo>
                    <a:pt x="1336" y="104586"/>
                  </a:lnTo>
                  <a:lnTo>
                    <a:pt x="305" y="160840"/>
                  </a:lnTo>
                  <a:lnTo>
                    <a:pt x="0" y="210783"/>
                  </a:lnTo>
                  <a:lnTo>
                    <a:pt x="5499" y="266396"/>
                  </a:lnTo>
                  <a:lnTo>
                    <a:pt x="2197" y="326363"/>
                  </a:lnTo>
                  <a:lnTo>
                    <a:pt x="1731" y="380970"/>
                  </a:lnTo>
                  <a:lnTo>
                    <a:pt x="8482" y="433544"/>
                  </a:lnTo>
                  <a:lnTo>
                    <a:pt x="18124" y="493824"/>
                  </a:lnTo>
                  <a:lnTo>
                    <a:pt x="23217" y="527294"/>
                  </a:lnTo>
                  <a:lnTo>
                    <a:pt x="31457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875450" y="637400"/>
              <a:ext cx="216290" cy="574562"/>
            </a:xfrm>
            <a:custGeom>
              <a:avLst/>
              <a:gdLst/>
              <a:ahLst/>
              <a:cxnLst/>
              <a:rect l="0" t="0" r="0" b="0"/>
              <a:pathLst>
                <a:path w="216290" h="574562">
                  <a:moveTo>
                    <a:pt x="156099" y="206064"/>
                  </a:moveTo>
                  <a:lnTo>
                    <a:pt x="180145" y="188083"/>
                  </a:lnTo>
                  <a:lnTo>
                    <a:pt x="200399" y="161742"/>
                  </a:lnTo>
                  <a:lnTo>
                    <a:pt x="213158" y="130540"/>
                  </a:lnTo>
                  <a:lnTo>
                    <a:pt x="216289" y="92179"/>
                  </a:lnTo>
                  <a:lnTo>
                    <a:pt x="209158" y="53517"/>
                  </a:lnTo>
                  <a:lnTo>
                    <a:pt x="198788" y="34540"/>
                  </a:lnTo>
                  <a:lnTo>
                    <a:pt x="168618" y="10703"/>
                  </a:lnTo>
                  <a:lnTo>
                    <a:pt x="130042" y="0"/>
                  </a:lnTo>
                  <a:lnTo>
                    <a:pt x="109033" y="3736"/>
                  </a:lnTo>
                  <a:lnTo>
                    <a:pt x="53499" y="38331"/>
                  </a:lnTo>
                  <a:lnTo>
                    <a:pt x="23268" y="71416"/>
                  </a:lnTo>
                  <a:lnTo>
                    <a:pt x="7427" y="107027"/>
                  </a:lnTo>
                  <a:lnTo>
                    <a:pt x="0" y="160981"/>
                  </a:lnTo>
                  <a:lnTo>
                    <a:pt x="1053" y="201545"/>
                  </a:lnTo>
                  <a:lnTo>
                    <a:pt x="9591" y="225112"/>
                  </a:lnTo>
                  <a:lnTo>
                    <a:pt x="17483" y="232801"/>
                  </a:lnTo>
                  <a:lnTo>
                    <a:pt x="38730" y="241344"/>
                  </a:lnTo>
                  <a:lnTo>
                    <a:pt x="60651" y="242021"/>
                  </a:lnTo>
                  <a:lnTo>
                    <a:pt x="71410" y="240564"/>
                  </a:lnTo>
                  <a:lnTo>
                    <a:pt x="89604" y="229586"/>
                  </a:lnTo>
                  <a:lnTo>
                    <a:pt x="104319" y="213009"/>
                  </a:lnTo>
                  <a:lnTo>
                    <a:pt x="132802" y="169067"/>
                  </a:lnTo>
                  <a:lnTo>
                    <a:pt x="138228" y="168531"/>
                  </a:lnTo>
                  <a:lnTo>
                    <a:pt x="143015" y="172853"/>
                  </a:lnTo>
                  <a:lnTo>
                    <a:pt x="147376" y="180414"/>
                  </a:lnTo>
                  <a:lnTo>
                    <a:pt x="155545" y="234576"/>
                  </a:lnTo>
                  <a:lnTo>
                    <a:pt x="162824" y="284442"/>
                  </a:lnTo>
                  <a:lnTo>
                    <a:pt x="165500" y="336262"/>
                  </a:lnTo>
                  <a:lnTo>
                    <a:pt x="167463" y="389830"/>
                  </a:lnTo>
                  <a:lnTo>
                    <a:pt x="173764" y="448466"/>
                  </a:lnTo>
                  <a:lnTo>
                    <a:pt x="176151" y="503405"/>
                  </a:lnTo>
                  <a:lnTo>
                    <a:pt x="176957" y="558773"/>
                  </a:lnTo>
                  <a:lnTo>
                    <a:pt x="177156" y="5745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031134" y="1352138"/>
            <a:ext cx="596707" cy="368928"/>
            <a:chOff x="1031134" y="1352138"/>
            <a:chExt cx="596707" cy="368928"/>
          </a:xfrm>
        </p:grpSpPr>
        <p:sp>
          <p:nvSpPr>
            <p:cNvPr id="11" name="Freeform 10"/>
            <p:cNvSpPr/>
            <p:nvPr/>
          </p:nvSpPr>
          <p:spPr>
            <a:xfrm>
              <a:off x="1031134" y="1580459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5957" y="14654"/>
                  </a:lnTo>
                  <a:lnTo>
                    <a:pt x="75747" y="19792"/>
                  </a:lnTo>
                  <a:lnTo>
                    <a:pt x="27008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480741" y="1352138"/>
              <a:ext cx="147100" cy="368928"/>
            </a:xfrm>
            <a:custGeom>
              <a:avLst/>
              <a:gdLst/>
              <a:ahLst/>
              <a:cxnLst/>
              <a:rect l="0" t="0" r="0" b="0"/>
              <a:pathLst>
                <a:path w="147100" h="368928">
                  <a:moveTo>
                    <a:pt x="139989" y="91450"/>
                  </a:moveTo>
                  <a:lnTo>
                    <a:pt x="85875" y="153898"/>
                  </a:lnTo>
                  <a:lnTo>
                    <a:pt x="61564" y="185992"/>
                  </a:lnTo>
                  <a:lnTo>
                    <a:pt x="31742" y="239991"/>
                  </a:lnTo>
                  <a:lnTo>
                    <a:pt x="19529" y="278832"/>
                  </a:lnTo>
                  <a:lnTo>
                    <a:pt x="14809" y="333878"/>
                  </a:lnTo>
                  <a:lnTo>
                    <a:pt x="14422" y="347825"/>
                  </a:lnTo>
                  <a:lnTo>
                    <a:pt x="18843" y="357123"/>
                  </a:lnTo>
                  <a:lnTo>
                    <a:pt x="26470" y="363322"/>
                  </a:lnTo>
                  <a:lnTo>
                    <a:pt x="36233" y="367454"/>
                  </a:lnTo>
                  <a:lnTo>
                    <a:pt x="59560" y="368927"/>
                  </a:lnTo>
                  <a:lnTo>
                    <a:pt x="72332" y="367682"/>
                  </a:lnTo>
                  <a:lnTo>
                    <a:pt x="92762" y="356939"/>
                  </a:lnTo>
                  <a:lnTo>
                    <a:pt x="124941" y="321447"/>
                  </a:lnTo>
                  <a:lnTo>
                    <a:pt x="133301" y="298176"/>
                  </a:lnTo>
                  <a:lnTo>
                    <a:pt x="135847" y="273405"/>
                  </a:lnTo>
                  <a:lnTo>
                    <a:pt x="133079" y="250698"/>
                  </a:lnTo>
                  <a:lnTo>
                    <a:pt x="124830" y="232027"/>
                  </a:lnTo>
                  <a:lnTo>
                    <a:pt x="100470" y="200977"/>
                  </a:lnTo>
                  <a:lnTo>
                    <a:pt x="64723" y="173483"/>
                  </a:lnTo>
                  <a:lnTo>
                    <a:pt x="19030" y="146158"/>
                  </a:lnTo>
                  <a:lnTo>
                    <a:pt x="2244" y="120528"/>
                  </a:lnTo>
                  <a:lnTo>
                    <a:pt x="0" y="100864"/>
                  </a:lnTo>
                  <a:lnTo>
                    <a:pt x="8092" y="59645"/>
                  </a:lnTo>
                  <a:lnTo>
                    <a:pt x="23179" y="28214"/>
                  </a:lnTo>
                  <a:lnTo>
                    <a:pt x="38941" y="13432"/>
                  </a:lnTo>
                  <a:lnTo>
                    <a:pt x="58814" y="4133"/>
                  </a:lnTo>
                  <a:lnTo>
                    <a:pt x="83244" y="0"/>
                  </a:lnTo>
                  <a:lnTo>
                    <a:pt x="106580" y="4402"/>
                  </a:lnTo>
                  <a:lnTo>
                    <a:pt x="117717" y="8852"/>
                  </a:lnTo>
                  <a:lnTo>
                    <a:pt x="133210" y="23154"/>
                  </a:lnTo>
                  <a:lnTo>
                    <a:pt x="138979" y="31882"/>
                  </a:lnTo>
                  <a:lnTo>
                    <a:pt x="147099" y="66521"/>
                  </a:lnTo>
                  <a:lnTo>
                    <a:pt x="142759" y="86610"/>
                  </a:lnTo>
                  <a:lnTo>
                    <a:pt x="110842" y="133139"/>
                  </a:lnTo>
                  <a:lnTo>
                    <a:pt x="97875" y="1546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273290" y="411795"/>
            <a:ext cx="1792540" cy="1273950"/>
            <a:chOff x="1273290" y="411795"/>
            <a:chExt cx="1792540" cy="1273950"/>
          </a:xfrm>
        </p:grpSpPr>
        <p:sp>
          <p:nvSpPr>
            <p:cNvPr id="14" name="Freeform 13"/>
            <p:cNvSpPr/>
            <p:nvPr/>
          </p:nvSpPr>
          <p:spPr>
            <a:xfrm>
              <a:off x="2494596" y="1517288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03782" y="11452"/>
                  </a:lnTo>
                  <a:lnTo>
                    <a:pt x="43302" y="2702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91952" y="1314322"/>
              <a:ext cx="173878" cy="359154"/>
            </a:xfrm>
            <a:custGeom>
              <a:avLst/>
              <a:gdLst/>
              <a:ahLst/>
              <a:cxnLst/>
              <a:rect l="0" t="0" r="0" b="0"/>
              <a:pathLst>
                <a:path w="173878" h="359154">
                  <a:moveTo>
                    <a:pt x="150125" y="108209"/>
                  </a:moveTo>
                  <a:lnTo>
                    <a:pt x="94466" y="150871"/>
                  </a:lnTo>
                  <a:lnTo>
                    <a:pt x="45613" y="187830"/>
                  </a:lnTo>
                  <a:lnTo>
                    <a:pt x="17220" y="233294"/>
                  </a:lnTo>
                  <a:lnTo>
                    <a:pt x="0" y="276417"/>
                  </a:lnTo>
                  <a:lnTo>
                    <a:pt x="99" y="313766"/>
                  </a:lnTo>
                  <a:lnTo>
                    <a:pt x="13126" y="348879"/>
                  </a:lnTo>
                  <a:lnTo>
                    <a:pt x="22528" y="355224"/>
                  </a:lnTo>
                  <a:lnTo>
                    <a:pt x="48572" y="359153"/>
                  </a:lnTo>
                  <a:lnTo>
                    <a:pt x="73405" y="353881"/>
                  </a:lnTo>
                  <a:lnTo>
                    <a:pt x="127501" y="324875"/>
                  </a:lnTo>
                  <a:lnTo>
                    <a:pt x="144359" y="311350"/>
                  </a:lnTo>
                  <a:lnTo>
                    <a:pt x="161415" y="284992"/>
                  </a:lnTo>
                  <a:lnTo>
                    <a:pt x="173877" y="249367"/>
                  </a:lnTo>
                  <a:lnTo>
                    <a:pt x="171990" y="225928"/>
                  </a:lnTo>
                  <a:lnTo>
                    <a:pt x="168211" y="214764"/>
                  </a:lnTo>
                  <a:lnTo>
                    <a:pt x="154654" y="196121"/>
                  </a:lnTo>
                  <a:lnTo>
                    <a:pt x="117355" y="165089"/>
                  </a:lnTo>
                  <a:lnTo>
                    <a:pt x="62622" y="137695"/>
                  </a:lnTo>
                  <a:lnTo>
                    <a:pt x="20277" y="111304"/>
                  </a:lnTo>
                  <a:lnTo>
                    <a:pt x="15597" y="103253"/>
                  </a:lnTo>
                  <a:lnTo>
                    <a:pt x="13516" y="84950"/>
                  </a:lnTo>
                  <a:lnTo>
                    <a:pt x="18921" y="49325"/>
                  </a:lnTo>
                  <a:lnTo>
                    <a:pt x="27862" y="29006"/>
                  </a:lnTo>
                  <a:lnTo>
                    <a:pt x="33521" y="20312"/>
                  </a:lnTo>
                  <a:lnTo>
                    <a:pt x="49168" y="7533"/>
                  </a:lnTo>
                  <a:lnTo>
                    <a:pt x="58254" y="2487"/>
                  </a:lnTo>
                  <a:lnTo>
                    <a:pt x="80828" y="0"/>
                  </a:lnTo>
                  <a:lnTo>
                    <a:pt x="127858" y="7936"/>
                  </a:lnTo>
                  <a:lnTo>
                    <a:pt x="154706" y="22996"/>
                  </a:lnTo>
                  <a:lnTo>
                    <a:pt x="160198" y="31514"/>
                  </a:lnTo>
                  <a:lnTo>
                    <a:pt x="166300" y="53455"/>
                  </a:lnTo>
                  <a:lnTo>
                    <a:pt x="164147" y="86527"/>
                  </a:lnTo>
                  <a:lnTo>
                    <a:pt x="145703" y="126803"/>
                  </a:lnTo>
                  <a:lnTo>
                    <a:pt x="129069" y="1503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273290" y="411795"/>
              <a:ext cx="463255" cy="1273950"/>
            </a:xfrm>
            <a:custGeom>
              <a:avLst/>
              <a:gdLst/>
              <a:ahLst/>
              <a:cxnLst/>
              <a:rect l="0" t="0" r="0" b="0"/>
              <a:pathLst>
                <a:path w="463255" h="1273950">
                  <a:moveTo>
                    <a:pt x="463254" y="0"/>
                  </a:moveTo>
                  <a:lnTo>
                    <a:pt x="460914" y="42028"/>
                  </a:lnTo>
                  <a:lnTo>
                    <a:pt x="440348" y="103535"/>
                  </a:lnTo>
                  <a:lnTo>
                    <a:pt x="419345" y="161092"/>
                  </a:lnTo>
                  <a:lnTo>
                    <a:pt x="395525" y="218691"/>
                  </a:lnTo>
                  <a:lnTo>
                    <a:pt x="374036" y="269258"/>
                  </a:lnTo>
                  <a:lnTo>
                    <a:pt x="347132" y="327005"/>
                  </a:lnTo>
                  <a:lnTo>
                    <a:pt x="323822" y="382850"/>
                  </a:lnTo>
                  <a:lnTo>
                    <a:pt x="302098" y="444500"/>
                  </a:lnTo>
                  <a:lnTo>
                    <a:pt x="287904" y="490404"/>
                  </a:lnTo>
                  <a:lnTo>
                    <a:pt x="273796" y="534982"/>
                  </a:lnTo>
                  <a:lnTo>
                    <a:pt x="259728" y="579361"/>
                  </a:lnTo>
                  <a:lnTo>
                    <a:pt x="245676" y="626382"/>
                  </a:lnTo>
                  <a:lnTo>
                    <a:pt x="231632" y="671456"/>
                  </a:lnTo>
                  <a:lnTo>
                    <a:pt x="217591" y="714886"/>
                  </a:lnTo>
                  <a:lnTo>
                    <a:pt x="203552" y="757584"/>
                  </a:lnTo>
                  <a:lnTo>
                    <a:pt x="189513" y="799958"/>
                  </a:lnTo>
                  <a:lnTo>
                    <a:pt x="168456" y="863276"/>
                  </a:lnTo>
                  <a:lnTo>
                    <a:pt x="150518" y="923370"/>
                  </a:lnTo>
                  <a:lnTo>
                    <a:pt x="134675" y="978221"/>
                  </a:lnTo>
                  <a:lnTo>
                    <a:pt x="115163" y="1031518"/>
                  </a:lnTo>
                  <a:lnTo>
                    <a:pt x="87609" y="1090750"/>
                  </a:lnTo>
                  <a:lnTo>
                    <a:pt x="68042" y="1143481"/>
                  </a:lnTo>
                  <a:lnTo>
                    <a:pt x="55385" y="1176800"/>
                  </a:lnTo>
                  <a:lnTo>
                    <a:pt x="24407" y="1232703"/>
                  </a:lnTo>
                  <a:lnTo>
                    <a:pt x="0" y="12739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441746" y="2275339"/>
            <a:ext cx="694881" cy="336913"/>
            <a:chOff x="1441746" y="2275339"/>
            <a:chExt cx="694881" cy="336913"/>
          </a:xfrm>
        </p:grpSpPr>
        <p:sp>
          <p:nvSpPr>
            <p:cNvPr id="18" name="Freeform 17"/>
            <p:cNvSpPr/>
            <p:nvPr/>
          </p:nvSpPr>
          <p:spPr>
            <a:xfrm>
              <a:off x="1441746" y="2338510"/>
              <a:ext cx="187002" cy="273742"/>
            </a:xfrm>
            <a:custGeom>
              <a:avLst/>
              <a:gdLst/>
              <a:ahLst/>
              <a:cxnLst/>
              <a:rect l="0" t="0" r="0" b="0"/>
              <a:pathLst>
                <a:path w="187002" h="273742">
                  <a:moveTo>
                    <a:pt x="0" y="0"/>
                  </a:moveTo>
                  <a:lnTo>
                    <a:pt x="3119" y="54145"/>
                  </a:lnTo>
                  <a:lnTo>
                    <a:pt x="9065" y="114681"/>
                  </a:lnTo>
                  <a:lnTo>
                    <a:pt x="10239" y="174558"/>
                  </a:lnTo>
                  <a:lnTo>
                    <a:pt x="10471" y="231446"/>
                  </a:lnTo>
                  <a:lnTo>
                    <a:pt x="10490" y="245545"/>
                  </a:lnTo>
                  <a:lnTo>
                    <a:pt x="9333" y="250264"/>
                  </a:lnTo>
                  <a:lnTo>
                    <a:pt x="7392" y="248731"/>
                  </a:lnTo>
                  <a:lnTo>
                    <a:pt x="4928" y="243030"/>
                  </a:lnTo>
                  <a:lnTo>
                    <a:pt x="5310" y="227337"/>
                  </a:lnTo>
                  <a:lnTo>
                    <a:pt x="18404" y="164960"/>
                  </a:lnTo>
                  <a:lnTo>
                    <a:pt x="29113" y="106211"/>
                  </a:lnTo>
                  <a:lnTo>
                    <a:pt x="50394" y="43366"/>
                  </a:lnTo>
                  <a:lnTo>
                    <a:pt x="61781" y="26683"/>
                  </a:lnTo>
                  <a:lnTo>
                    <a:pt x="77761" y="14589"/>
                  </a:lnTo>
                  <a:lnTo>
                    <a:pt x="86936" y="9726"/>
                  </a:lnTo>
                  <a:lnTo>
                    <a:pt x="95391" y="8824"/>
                  </a:lnTo>
                  <a:lnTo>
                    <a:pt x="111027" y="14061"/>
                  </a:lnTo>
                  <a:lnTo>
                    <a:pt x="138571" y="30163"/>
                  </a:lnTo>
                  <a:lnTo>
                    <a:pt x="152444" y="46161"/>
                  </a:lnTo>
                  <a:lnTo>
                    <a:pt x="166831" y="81138"/>
                  </a:lnTo>
                  <a:lnTo>
                    <a:pt x="176584" y="139770"/>
                  </a:lnTo>
                  <a:lnTo>
                    <a:pt x="187001" y="202157"/>
                  </a:lnTo>
                  <a:lnTo>
                    <a:pt x="185649" y="239663"/>
                  </a:lnTo>
                  <a:lnTo>
                    <a:pt x="178984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873414" y="2275339"/>
              <a:ext cx="203482" cy="210571"/>
            </a:xfrm>
            <a:custGeom>
              <a:avLst/>
              <a:gdLst/>
              <a:ahLst/>
              <a:cxnLst/>
              <a:rect l="0" t="0" r="0" b="0"/>
              <a:pathLst>
                <a:path w="203482" h="210571">
                  <a:moveTo>
                    <a:pt x="52643" y="0"/>
                  </a:moveTo>
                  <a:lnTo>
                    <a:pt x="115976" y="63334"/>
                  </a:lnTo>
                  <a:lnTo>
                    <a:pt x="174021" y="112314"/>
                  </a:lnTo>
                  <a:lnTo>
                    <a:pt x="201691" y="133364"/>
                  </a:lnTo>
                  <a:lnTo>
                    <a:pt x="203481" y="139213"/>
                  </a:lnTo>
                  <a:lnTo>
                    <a:pt x="199995" y="144281"/>
                  </a:lnTo>
                  <a:lnTo>
                    <a:pt x="156535" y="164536"/>
                  </a:lnTo>
                  <a:lnTo>
                    <a:pt x="99512" y="182440"/>
                  </a:lnTo>
                  <a:lnTo>
                    <a:pt x="42740" y="200035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905000" y="2549080"/>
              <a:ext cx="231627" cy="52644"/>
            </a:xfrm>
            <a:custGeom>
              <a:avLst/>
              <a:gdLst/>
              <a:ahLst/>
              <a:cxnLst/>
              <a:rect l="0" t="0" r="0" b="0"/>
              <a:pathLst>
                <a:path w="231627" h="52644">
                  <a:moveTo>
                    <a:pt x="231626" y="0"/>
                  </a:moveTo>
                  <a:lnTo>
                    <a:pt x="175412" y="17959"/>
                  </a:lnTo>
                  <a:lnTo>
                    <a:pt x="116840" y="31667"/>
                  </a:lnTo>
                  <a:lnTo>
                    <a:pt x="59864" y="4005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2494596" y="1875907"/>
            <a:ext cx="758052" cy="47011"/>
          </a:xfrm>
          <a:custGeom>
            <a:avLst/>
            <a:gdLst/>
            <a:ahLst/>
            <a:cxnLst/>
            <a:rect l="0" t="0" r="0" b="0"/>
            <a:pathLst>
              <a:path w="758052" h="47011">
                <a:moveTo>
                  <a:pt x="758051" y="9878"/>
                </a:moveTo>
                <a:lnTo>
                  <a:pt x="700788" y="1545"/>
                </a:lnTo>
                <a:lnTo>
                  <a:pt x="651397" y="0"/>
                </a:lnTo>
                <a:lnTo>
                  <a:pt x="593484" y="5067"/>
                </a:lnTo>
                <a:lnTo>
                  <a:pt x="536805" y="14042"/>
                </a:lnTo>
                <a:lnTo>
                  <a:pt x="491654" y="20697"/>
                </a:lnTo>
                <a:lnTo>
                  <a:pt x="429554" y="27901"/>
                </a:lnTo>
                <a:lnTo>
                  <a:pt x="369041" y="33156"/>
                </a:lnTo>
                <a:lnTo>
                  <a:pt x="323115" y="37771"/>
                </a:lnTo>
                <a:lnTo>
                  <a:pt x="270953" y="40370"/>
                </a:lnTo>
                <a:lnTo>
                  <a:pt x="208285" y="41248"/>
                </a:lnTo>
                <a:lnTo>
                  <a:pt x="145518" y="47010"/>
                </a:lnTo>
                <a:lnTo>
                  <a:pt x="96668" y="44927"/>
                </a:lnTo>
                <a:lnTo>
                  <a:pt x="38505" y="42148"/>
                </a:lnTo>
                <a:lnTo>
                  <a:pt x="0" y="4146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/>
          <p:cNvGrpSpPr/>
          <p:nvPr/>
        </p:nvGrpSpPr>
        <p:grpSpPr>
          <a:xfrm>
            <a:off x="858952" y="2085854"/>
            <a:ext cx="2501436" cy="758025"/>
            <a:chOff x="858952" y="2085854"/>
            <a:chExt cx="2501436" cy="758025"/>
          </a:xfrm>
        </p:grpSpPr>
        <p:sp>
          <p:nvSpPr>
            <p:cNvPr id="23" name="Freeform 22"/>
            <p:cNvSpPr/>
            <p:nvPr/>
          </p:nvSpPr>
          <p:spPr>
            <a:xfrm>
              <a:off x="2547238" y="2212169"/>
              <a:ext cx="10530" cy="526425"/>
            </a:xfrm>
            <a:custGeom>
              <a:avLst/>
              <a:gdLst/>
              <a:ahLst/>
              <a:cxnLst/>
              <a:rect l="0" t="0" r="0" b="0"/>
              <a:pathLst>
                <a:path w="10530" h="526425">
                  <a:moveTo>
                    <a:pt x="10529" y="0"/>
                  </a:moveTo>
                  <a:lnTo>
                    <a:pt x="3293" y="27556"/>
                  </a:lnTo>
                  <a:lnTo>
                    <a:pt x="3770" y="90017"/>
                  </a:lnTo>
                  <a:lnTo>
                    <a:pt x="8526" y="142875"/>
                  </a:lnTo>
                  <a:lnTo>
                    <a:pt x="10133" y="202657"/>
                  </a:lnTo>
                  <a:lnTo>
                    <a:pt x="10412" y="262167"/>
                  </a:lnTo>
                  <a:lnTo>
                    <a:pt x="10494" y="314895"/>
                  </a:lnTo>
                  <a:lnTo>
                    <a:pt x="10518" y="371332"/>
                  </a:lnTo>
                  <a:lnTo>
                    <a:pt x="10526" y="432508"/>
                  </a:lnTo>
                  <a:lnTo>
                    <a:pt x="3293" y="489675"/>
                  </a:lnTo>
                  <a:lnTo>
                    <a:pt x="0" y="5264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820979" y="2222697"/>
              <a:ext cx="31587" cy="515897"/>
            </a:xfrm>
            <a:custGeom>
              <a:avLst/>
              <a:gdLst/>
              <a:ahLst/>
              <a:cxnLst/>
              <a:rect l="0" t="0" r="0" b="0"/>
              <a:pathLst>
                <a:path w="31587" h="515897">
                  <a:moveTo>
                    <a:pt x="31586" y="0"/>
                  </a:moveTo>
                  <a:lnTo>
                    <a:pt x="23252" y="54144"/>
                  </a:lnTo>
                  <a:lnTo>
                    <a:pt x="21707" y="101440"/>
                  </a:lnTo>
                  <a:lnTo>
                    <a:pt x="18130" y="159908"/>
                  </a:lnTo>
                  <a:lnTo>
                    <a:pt x="12781" y="221685"/>
                  </a:lnTo>
                  <a:lnTo>
                    <a:pt x="11196" y="278204"/>
                  </a:lnTo>
                  <a:lnTo>
                    <a:pt x="7606" y="330825"/>
                  </a:lnTo>
                  <a:lnTo>
                    <a:pt x="2254" y="390871"/>
                  </a:lnTo>
                  <a:lnTo>
                    <a:pt x="667" y="446876"/>
                  </a:lnTo>
                  <a:lnTo>
                    <a:pt x="198" y="486867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58952" y="2085854"/>
              <a:ext cx="2501436" cy="758025"/>
            </a:xfrm>
            <a:custGeom>
              <a:avLst/>
              <a:gdLst/>
              <a:ahLst/>
              <a:cxnLst/>
              <a:rect l="0" t="0" r="0" b="0"/>
              <a:pathLst>
                <a:path w="2501436" h="758025">
                  <a:moveTo>
                    <a:pt x="1646172" y="21029"/>
                  </a:moveTo>
                  <a:lnTo>
                    <a:pt x="1596909" y="13794"/>
                  </a:lnTo>
                  <a:lnTo>
                    <a:pt x="1546828" y="10307"/>
                  </a:lnTo>
                  <a:lnTo>
                    <a:pt x="1494944" y="3554"/>
                  </a:lnTo>
                  <a:lnTo>
                    <a:pt x="1441357" y="1034"/>
                  </a:lnTo>
                  <a:lnTo>
                    <a:pt x="1381545" y="287"/>
                  </a:lnTo>
                  <a:lnTo>
                    <a:pt x="1319370" y="65"/>
                  </a:lnTo>
                  <a:lnTo>
                    <a:pt x="1258833" y="0"/>
                  </a:lnTo>
                  <a:lnTo>
                    <a:pt x="1198390" y="3097"/>
                  </a:lnTo>
                  <a:lnTo>
                    <a:pt x="1146720" y="9039"/>
                  </a:lnTo>
                  <a:lnTo>
                    <a:pt x="1088615" y="10068"/>
                  </a:lnTo>
                  <a:lnTo>
                    <a:pt x="1036304" y="10373"/>
                  </a:lnTo>
                  <a:lnTo>
                    <a:pt x="983941" y="17711"/>
                  </a:lnTo>
                  <a:lnTo>
                    <a:pt x="929751" y="23493"/>
                  </a:lnTo>
                  <a:lnTo>
                    <a:pt x="873987" y="29965"/>
                  </a:lnTo>
                  <a:lnTo>
                    <a:pt x="817911" y="38479"/>
                  </a:lnTo>
                  <a:lnTo>
                    <a:pt x="764894" y="44494"/>
                  </a:lnTo>
                  <a:lnTo>
                    <a:pt x="714691" y="51011"/>
                  </a:lnTo>
                  <a:lnTo>
                    <a:pt x="652478" y="59534"/>
                  </a:lnTo>
                  <a:lnTo>
                    <a:pt x="597035" y="65550"/>
                  </a:lnTo>
                  <a:lnTo>
                    <a:pt x="540763" y="77657"/>
                  </a:lnTo>
                  <a:lnTo>
                    <a:pt x="478906" y="94792"/>
                  </a:lnTo>
                  <a:lnTo>
                    <a:pt x="416645" y="112285"/>
                  </a:lnTo>
                  <a:lnTo>
                    <a:pt x="364577" y="129436"/>
                  </a:lnTo>
                  <a:lnTo>
                    <a:pt x="309432" y="154585"/>
                  </a:lnTo>
                  <a:lnTo>
                    <a:pt x="250871" y="180875"/>
                  </a:lnTo>
                  <a:lnTo>
                    <a:pt x="187657" y="211257"/>
                  </a:lnTo>
                  <a:lnTo>
                    <a:pt x="138714" y="238760"/>
                  </a:lnTo>
                  <a:lnTo>
                    <a:pt x="79373" y="285185"/>
                  </a:lnTo>
                  <a:lnTo>
                    <a:pt x="27379" y="337008"/>
                  </a:lnTo>
                  <a:lnTo>
                    <a:pt x="1483" y="389543"/>
                  </a:lnTo>
                  <a:lnTo>
                    <a:pt x="0" y="410591"/>
                  </a:lnTo>
                  <a:lnTo>
                    <a:pt x="8579" y="452699"/>
                  </a:lnTo>
                  <a:lnTo>
                    <a:pt x="43065" y="515869"/>
                  </a:lnTo>
                  <a:lnTo>
                    <a:pt x="92677" y="571610"/>
                  </a:lnTo>
                  <a:lnTo>
                    <a:pt x="146808" y="612651"/>
                  </a:lnTo>
                  <a:lnTo>
                    <a:pt x="209198" y="643564"/>
                  </a:lnTo>
                  <a:lnTo>
                    <a:pt x="271608" y="665268"/>
                  </a:lnTo>
                  <a:lnTo>
                    <a:pt x="316675" y="681798"/>
                  </a:lnTo>
                  <a:lnTo>
                    <a:pt x="378019" y="697864"/>
                  </a:lnTo>
                  <a:lnTo>
                    <a:pt x="432337" y="705067"/>
                  </a:lnTo>
                  <a:lnTo>
                    <a:pt x="485007" y="716541"/>
                  </a:lnTo>
                  <a:lnTo>
                    <a:pt x="535142" y="724484"/>
                  </a:lnTo>
                  <a:lnTo>
                    <a:pt x="592981" y="731449"/>
                  </a:lnTo>
                  <a:lnTo>
                    <a:pt x="645214" y="735332"/>
                  </a:lnTo>
                  <a:lnTo>
                    <a:pt x="704785" y="743880"/>
                  </a:lnTo>
                  <a:lnTo>
                    <a:pt x="761612" y="746782"/>
                  </a:lnTo>
                  <a:lnTo>
                    <a:pt x="817897" y="747355"/>
                  </a:lnTo>
                  <a:lnTo>
                    <a:pt x="874076" y="754704"/>
                  </a:lnTo>
                  <a:lnTo>
                    <a:pt x="933352" y="757368"/>
                  </a:lnTo>
                  <a:lnTo>
                    <a:pt x="995451" y="757895"/>
                  </a:lnTo>
                  <a:lnTo>
                    <a:pt x="1053947" y="757999"/>
                  </a:lnTo>
                  <a:lnTo>
                    <a:pt x="1102331" y="758017"/>
                  </a:lnTo>
                  <a:lnTo>
                    <a:pt x="1164313" y="758023"/>
                  </a:lnTo>
                  <a:lnTo>
                    <a:pt x="1226946" y="758024"/>
                  </a:lnTo>
                  <a:lnTo>
                    <a:pt x="1275772" y="758024"/>
                  </a:lnTo>
                  <a:lnTo>
                    <a:pt x="1336267" y="758024"/>
                  </a:lnTo>
                  <a:lnTo>
                    <a:pt x="1396397" y="758024"/>
                  </a:lnTo>
                  <a:lnTo>
                    <a:pt x="1458663" y="758024"/>
                  </a:lnTo>
                  <a:lnTo>
                    <a:pt x="1507426" y="758024"/>
                  </a:lnTo>
                  <a:lnTo>
                    <a:pt x="1567899" y="750789"/>
                  </a:lnTo>
                  <a:lnTo>
                    <a:pt x="1624905" y="748146"/>
                  </a:lnTo>
                  <a:lnTo>
                    <a:pt x="1686815" y="747624"/>
                  </a:lnTo>
                  <a:lnTo>
                    <a:pt x="1746964" y="740286"/>
                  </a:lnTo>
                  <a:lnTo>
                    <a:pt x="1803905" y="734503"/>
                  </a:lnTo>
                  <a:lnTo>
                    <a:pt x="1860213" y="728032"/>
                  </a:lnTo>
                  <a:lnTo>
                    <a:pt x="1915226" y="718348"/>
                  </a:lnTo>
                  <a:lnTo>
                    <a:pt x="1977527" y="701731"/>
                  </a:lnTo>
                  <a:lnTo>
                    <a:pt x="2032506" y="695042"/>
                  </a:lnTo>
                  <a:lnTo>
                    <a:pt x="2085307" y="683669"/>
                  </a:lnTo>
                  <a:lnTo>
                    <a:pt x="2135467" y="670158"/>
                  </a:lnTo>
                  <a:lnTo>
                    <a:pt x="2193311" y="659720"/>
                  </a:lnTo>
                  <a:lnTo>
                    <a:pt x="2252598" y="645713"/>
                  </a:lnTo>
                  <a:lnTo>
                    <a:pt x="2304343" y="628561"/>
                  </a:lnTo>
                  <a:lnTo>
                    <a:pt x="2359018" y="608579"/>
                  </a:lnTo>
                  <a:lnTo>
                    <a:pt x="2417465" y="569975"/>
                  </a:lnTo>
                  <a:lnTo>
                    <a:pt x="2465851" y="535135"/>
                  </a:lnTo>
                  <a:lnTo>
                    <a:pt x="2487344" y="504810"/>
                  </a:lnTo>
                  <a:lnTo>
                    <a:pt x="2501122" y="468008"/>
                  </a:lnTo>
                  <a:lnTo>
                    <a:pt x="2501435" y="427469"/>
                  </a:lnTo>
                  <a:lnTo>
                    <a:pt x="2489890" y="373018"/>
                  </a:lnTo>
                  <a:lnTo>
                    <a:pt x="2471590" y="338232"/>
                  </a:lnTo>
                  <a:lnTo>
                    <a:pt x="2442122" y="305698"/>
                  </a:lnTo>
                  <a:lnTo>
                    <a:pt x="2384067" y="266384"/>
                  </a:lnTo>
                  <a:lnTo>
                    <a:pt x="2321501" y="236917"/>
                  </a:lnTo>
                  <a:lnTo>
                    <a:pt x="2267552" y="217799"/>
                  </a:lnTo>
                  <a:lnTo>
                    <a:pt x="2211617" y="191712"/>
                  </a:lnTo>
                  <a:lnTo>
                    <a:pt x="2151349" y="172231"/>
                  </a:lnTo>
                  <a:lnTo>
                    <a:pt x="2098167" y="161077"/>
                  </a:lnTo>
                  <a:lnTo>
                    <a:pt x="2042601" y="152938"/>
                  </a:lnTo>
                  <a:lnTo>
                    <a:pt x="1986565" y="141236"/>
                  </a:lnTo>
                  <a:lnTo>
                    <a:pt x="1930436" y="134591"/>
                  </a:lnTo>
                  <a:lnTo>
                    <a:pt x="1874288" y="127949"/>
                  </a:lnTo>
                  <a:lnTo>
                    <a:pt x="1826586" y="126799"/>
                  </a:lnTo>
                  <a:lnTo>
                    <a:pt x="1775407" y="126458"/>
                  </a:lnTo>
                  <a:lnTo>
                    <a:pt x="1723198" y="126357"/>
                  </a:lnTo>
                  <a:lnTo>
                    <a:pt x="1670685" y="120738"/>
                  </a:lnTo>
                  <a:lnTo>
                    <a:pt x="1618080" y="117253"/>
                  </a:lnTo>
                  <a:lnTo>
                    <a:pt x="1565449" y="110632"/>
                  </a:lnTo>
                  <a:lnTo>
                    <a:pt x="1507221" y="106850"/>
                  </a:lnTo>
                  <a:lnTo>
                    <a:pt x="1451103" y="100140"/>
                  </a:lnTo>
                  <a:lnTo>
                    <a:pt x="1389315" y="88562"/>
                  </a:lnTo>
                  <a:lnTo>
                    <a:pt x="1340846" y="842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540447" y="547481"/>
            <a:ext cx="2132073" cy="431670"/>
            <a:chOff x="5540447" y="547481"/>
            <a:chExt cx="2132073" cy="431670"/>
          </a:xfrm>
        </p:grpSpPr>
        <p:sp>
          <p:nvSpPr>
            <p:cNvPr id="27" name="Freeform 26"/>
            <p:cNvSpPr/>
            <p:nvPr/>
          </p:nvSpPr>
          <p:spPr>
            <a:xfrm>
              <a:off x="5540447" y="638515"/>
              <a:ext cx="239078" cy="330107"/>
            </a:xfrm>
            <a:custGeom>
              <a:avLst/>
              <a:gdLst/>
              <a:ahLst/>
              <a:cxnLst/>
              <a:rect l="0" t="0" r="0" b="0"/>
              <a:pathLst>
                <a:path w="239078" h="330107">
                  <a:moveTo>
                    <a:pt x="8071" y="77422"/>
                  </a:moveTo>
                  <a:lnTo>
                    <a:pt x="8071" y="131567"/>
                  </a:lnTo>
                  <a:lnTo>
                    <a:pt x="11190" y="178863"/>
                  </a:lnTo>
                  <a:lnTo>
                    <a:pt x="16404" y="231091"/>
                  </a:lnTo>
                  <a:lnTo>
                    <a:pt x="23755" y="285071"/>
                  </a:lnTo>
                  <a:lnTo>
                    <a:pt x="27536" y="324302"/>
                  </a:lnTo>
                  <a:lnTo>
                    <a:pt x="26897" y="329746"/>
                  </a:lnTo>
                  <a:lnTo>
                    <a:pt x="25301" y="329866"/>
                  </a:lnTo>
                  <a:lnTo>
                    <a:pt x="23067" y="326437"/>
                  </a:lnTo>
                  <a:lnTo>
                    <a:pt x="16068" y="274670"/>
                  </a:lnTo>
                  <a:lnTo>
                    <a:pt x="4061" y="220760"/>
                  </a:lnTo>
                  <a:lnTo>
                    <a:pt x="0" y="166221"/>
                  </a:lnTo>
                  <a:lnTo>
                    <a:pt x="6777" y="104021"/>
                  </a:lnTo>
                  <a:lnTo>
                    <a:pt x="13277" y="68536"/>
                  </a:lnTo>
                  <a:lnTo>
                    <a:pt x="28201" y="35795"/>
                  </a:lnTo>
                  <a:lnTo>
                    <a:pt x="43923" y="20707"/>
                  </a:lnTo>
                  <a:lnTo>
                    <a:pt x="82613" y="1489"/>
                  </a:lnTo>
                  <a:lnTo>
                    <a:pt x="103202" y="0"/>
                  </a:lnTo>
                  <a:lnTo>
                    <a:pt x="122881" y="4408"/>
                  </a:lnTo>
                  <a:lnTo>
                    <a:pt x="154579" y="26302"/>
                  </a:lnTo>
                  <a:lnTo>
                    <a:pt x="183370" y="58746"/>
                  </a:lnTo>
                  <a:lnTo>
                    <a:pt x="210990" y="119745"/>
                  </a:lnTo>
                  <a:lnTo>
                    <a:pt x="225535" y="177333"/>
                  </a:lnTo>
                  <a:lnTo>
                    <a:pt x="236553" y="234981"/>
                  </a:lnTo>
                  <a:lnTo>
                    <a:pt x="239077" y="291429"/>
                  </a:lnTo>
                  <a:lnTo>
                    <a:pt x="236944" y="301982"/>
                  </a:lnTo>
                  <a:lnTo>
                    <a:pt x="218641" y="3301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59129" y="747523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36293" y="3119"/>
                  </a:lnTo>
                  <a:lnTo>
                    <a:pt x="76916" y="10723"/>
                  </a:lnTo>
                  <a:lnTo>
                    <a:pt x="32221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80269" y="547481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21057" y="0"/>
                  </a:moveTo>
                  <a:lnTo>
                    <a:pt x="12724" y="57264"/>
                  </a:lnTo>
                  <a:lnTo>
                    <a:pt x="11179" y="109774"/>
                  </a:lnTo>
                  <a:lnTo>
                    <a:pt x="10722" y="163547"/>
                  </a:lnTo>
                  <a:lnTo>
                    <a:pt x="10567" y="223639"/>
                  </a:lnTo>
                  <a:lnTo>
                    <a:pt x="10540" y="277613"/>
                  </a:lnTo>
                  <a:lnTo>
                    <a:pt x="10532" y="326881"/>
                  </a:lnTo>
                  <a:lnTo>
                    <a:pt x="9359" y="384281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12849" y="579067"/>
              <a:ext cx="265577" cy="368498"/>
            </a:xfrm>
            <a:custGeom>
              <a:avLst/>
              <a:gdLst/>
              <a:ahLst/>
              <a:cxnLst/>
              <a:rect l="0" t="0" r="0" b="0"/>
              <a:pathLst>
                <a:path w="265577" h="368498">
                  <a:moveTo>
                    <a:pt x="225389" y="0"/>
                  </a:moveTo>
                  <a:lnTo>
                    <a:pt x="161961" y="27511"/>
                  </a:lnTo>
                  <a:lnTo>
                    <a:pt x="130557" y="36097"/>
                  </a:lnTo>
                  <a:lnTo>
                    <a:pt x="88504" y="29704"/>
                  </a:lnTo>
                  <a:lnTo>
                    <a:pt x="25347" y="10363"/>
                  </a:lnTo>
                  <a:lnTo>
                    <a:pt x="14818" y="6909"/>
                  </a:lnTo>
                  <a:lnTo>
                    <a:pt x="7800" y="9285"/>
                  </a:lnTo>
                  <a:lnTo>
                    <a:pt x="3120" y="15549"/>
                  </a:lnTo>
                  <a:lnTo>
                    <a:pt x="0" y="24404"/>
                  </a:lnTo>
                  <a:lnTo>
                    <a:pt x="2917" y="85593"/>
                  </a:lnTo>
                  <a:lnTo>
                    <a:pt x="9609" y="140649"/>
                  </a:lnTo>
                  <a:lnTo>
                    <a:pt x="18864" y="176985"/>
                  </a:lnTo>
                  <a:lnTo>
                    <a:pt x="22196" y="181161"/>
                  </a:lnTo>
                  <a:lnTo>
                    <a:pt x="25586" y="180435"/>
                  </a:lnTo>
                  <a:lnTo>
                    <a:pt x="45022" y="159644"/>
                  </a:lnTo>
                  <a:lnTo>
                    <a:pt x="70172" y="145438"/>
                  </a:lnTo>
                  <a:lnTo>
                    <a:pt x="131914" y="137999"/>
                  </a:lnTo>
                  <a:lnTo>
                    <a:pt x="170007" y="140324"/>
                  </a:lnTo>
                  <a:lnTo>
                    <a:pt x="203520" y="151542"/>
                  </a:lnTo>
                  <a:lnTo>
                    <a:pt x="240697" y="176293"/>
                  </a:lnTo>
                  <a:lnTo>
                    <a:pt x="257741" y="202364"/>
                  </a:lnTo>
                  <a:lnTo>
                    <a:pt x="265576" y="251020"/>
                  </a:lnTo>
                  <a:lnTo>
                    <a:pt x="264593" y="290665"/>
                  </a:lnTo>
                  <a:lnTo>
                    <a:pt x="250523" y="323989"/>
                  </a:lnTo>
                  <a:lnTo>
                    <a:pt x="238119" y="341307"/>
                  </a:lnTo>
                  <a:lnTo>
                    <a:pt x="221688" y="353683"/>
                  </a:lnTo>
                  <a:lnTo>
                    <a:pt x="200348" y="361913"/>
                  </a:lnTo>
                  <a:lnTo>
                    <a:pt x="142107" y="367197"/>
                  </a:lnTo>
                  <a:lnTo>
                    <a:pt x="88519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912140" y="558010"/>
              <a:ext cx="331467" cy="315856"/>
            </a:xfrm>
            <a:custGeom>
              <a:avLst/>
              <a:gdLst/>
              <a:ahLst/>
              <a:cxnLst/>
              <a:rect l="0" t="0" r="0" b="0"/>
              <a:pathLst>
                <a:path w="331467" h="315856">
                  <a:moveTo>
                    <a:pt x="268295" y="0"/>
                  </a:moveTo>
                  <a:lnTo>
                    <a:pt x="208702" y="49498"/>
                  </a:lnTo>
                  <a:lnTo>
                    <a:pt x="149952" y="105523"/>
                  </a:lnTo>
                  <a:lnTo>
                    <a:pt x="91563" y="157736"/>
                  </a:lnTo>
                  <a:lnTo>
                    <a:pt x="75104" y="170710"/>
                  </a:lnTo>
                  <a:lnTo>
                    <a:pt x="16458" y="197283"/>
                  </a:lnTo>
                  <a:lnTo>
                    <a:pt x="0" y="208954"/>
                  </a:lnTo>
                  <a:lnTo>
                    <a:pt x="524" y="213002"/>
                  </a:lnTo>
                  <a:lnTo>
                    <a:pt x="6722" y="215701"/>
                  </a:lnTo>
                  <a:lnTo>
                    <a:pt x="66347" y="228793"/>
                  </a:lnTo>
                  <a:lnTo>
                    <a:pt x="129556" y="245754"/>
                  </a:lnTo>
                  <a:lnTo>
                    <a:pt x="186940" y="266344"/>
                  </a:lnTo>
                  <a:lnTo>
                    <a:pt x="246230" y="297550"/>
                  </a:lnTo>
                  <a:lnTo>
                    <a:pt x="279695" y="309911"/>
                  </a:lnTo>
                  <a:lnTo>
                    <a:pt x="33146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348891" y="555008"/>
              <a:ext cx="323629" cy="421390"/>
            </a:xfrm>
            <a:custGeom>
              <a:avLst/>
              <a:gdLst/>
              <a:ahLst/>
              <a:cxnLst/>
              <a:rect l="0" t="0" r="0" b="0"/>
              <a:pathLst>
                <a:path w="323629" h="421390">
                  <a:moveTo>
                    <a:pt x="31585" y="55644"/>
                  </a:moveTo>
                  <a:lnTo>
                    <a:pt x="68672" y="20898"/>
                  </a:lnTo>
                  <a:lnTo>
                    <a:pt x="116538" y="0"/>
                  </a:lnTo>
                  <a:lnTo>
                    <a:pt x="158792" y="293"/>
                  </a:lnTo>
                  <a:lnTo>
                    <a:pt x="197177" y="13378"/>
                  </a:lnTo>
                  <a:lnTo>
                    <a:pt x="225189" y="32072"/>
                  </a:lnTo>
                  <a:lnTo>
                    <a:pt x="229675" y="41100"/>
                  </a:lnTo>
                  <a:lnTo>
                    <a:pt x="231540" y="63608"/>
                  </a:lnTo>
                  <a:lnTo>
                    <a:pt x="226012" y="96998"/>
                  </a:lnTo>
                  <a:lnTo>
                    <a:pt x="211376" y="123529"/>
                  </a:lnTo>
                  <a:lnTo>
                    <a:pt x="186632" y="146208"/>
                  </a:lnTo>
                  <a:lnTo>
                    <a:pt x="157074" y="162157"/>
                  </a:lnTo>
                  <a:lnTo>
                    <a:pt x="148000" y="162917"/>
                  </a:lnTo>
                  <a:lnTo>
                    <a:pt x="131678" y="157524"/>
                  </a:lnTo>
                  <a:lnTo>
                    <a:pt x="131069" y="155149"/>
                  </a:lnTo>
                  <a:lnTo>
                    <a:pt x="142871" y="152511"/>
                  </a:lnTo>
                  <a:lnTo>
                    <a:pt x="181412" y="151026"/>
                  </a:lnTo>
                  <a:lnTo>
                    <a:pt x="206970" y="156918"/>
                  </a:lnTo>
                  <a:lnTo>
                    <a:pt x="261568" y="186354"/>
                  </a:lnTo>
                  <a:lnTo>
                    <a:pt x="301138" y="220704"/>
                  </a:lnTo>
                  <a:lnTo>
                    <a:pt x="317084" y="247271"/>
                  </a:lnTo>
                  <a:lnTo>
                    <a:pt x="323628" y="282958"/>
                  </a:lnTo>
                  <a:lnTo>
                    <a:pt x="318920" y="306411"/>
                  </a:lnTo>
                  <a:lnTo>
                    <a:pt x="291948" y="368212"/>
                  </a:lnTo>
                  <a:lnTo>
                    <a:pt x="266159" y="398926"/>
                  </a:lnTo>
                  <a:lnTo>
                    <a:pt x="239909" y="414851"/>
                  </a:lnTo>
                  <a:lnTo>
                    <a:pt x="204315" y="421389"/>
                  </a:lnTo>
                  <a:lnTo>
                    <a:pt x="144843" y="412326"/>
                  </a:lnTo>
                  <a:lnTo>
                    <a:pt x="107647" y="399584"/>
                  </a:lnTo>
                  <a:lnTo>
                    <a:pt x="45441" y="360663"/>
                  </a:lnTo>
                  <a:lnTo>
                    <a:pt x="0" y="3188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969658" y="505367"/>
            <a:ext cx="2141220" cy="1210779"/>
            <a:chOff x="5969658" y="505367"/>
            <a:chExt cx="2141220" cy="1210779"/>
          </a:xfrm>
        </p:grpSpPr>
        <p:sp>
          <p:nvSpPr>
            <p:cNvPr id="34" name="Freeform 33"/>
            <p:cNvSpPr/>
            <p:nvPr/>
          </p:nvSpPr>
          <p:spPr>
            <a:xfrm>
              <a:off x="6106528" y="1231834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0" y="0"/>
                  </a:moveTo>
                  <a:lnTo>
                    <a:pt x="0" y="58617"/>
                  </a:lnTo>
                  <a:lnTo>
                    <a:pt x="11453" y="121453"/>
                  </a:lnTo>
                  <a:lnTo>
                    <a:pt x="18212" y="173246"/>
                  </a:lnTo>
                  <a:lnTo>
                    <a:pt x="20214" y="226807"/>
                  </a:lnTo>
                  <a:lnTo>
                    <a:pt x="28182" y="289267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969658" y="1368704"/>
              <a:ext cx="263213" cy="73701"/>
            </a:xfrm>
            <a:custGeom>
              <a:avLst/>
              <a:gdLst/>
              <a:ahLst/>
              <a:cxnLst/>
              <a:rect l="0" t="0" r="0" b="0"/>
              <a:pathLst>
                <a:path w="263213" h="73701">
                  <a:moveTo>
                    <a:pt x="263212" y="0"/>
                  </a:moveTo>
                  <a:lnTo>
                    <a:pt x="209337" y="27511"/>
                  </a:lnTo>
                  <a:lnTo>
                    <a:pt x="146587" y="45549"/>
                  </a:lnTo>
                  <a:lnTo>
                    <a:pt x="96985" y="50541"/>
                  </a:lnTo>
                  <a:lnTo>
                    <a:pt x="38568" y="6063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443440" y="1242362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8334" y="166667"/>
                  </a:lnTo>
                  <a:lnTo>
                    <a:pt x="12998" y="217449"/>
                  </a:lnTo>
                  <a:lnTo>
                    <a:pt x="19465" y="276530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569782" y="1231834"/>
              <a:ext cx="247631" cy="330042"/>
            </a:xfrm>
            <a:custGeom>
              <a:avLst/>
              <a:gdLst/>
              <a:ahLst/>
              <a:cxnLst/>
              <a:rect l="0" t="0" r="0" b="0"/>
              <a:pathLst>
                <a:path w="247631" h="330042">
                  <a:moveTo>
                    <a:pt x="210570" y="0"/>
                  </a:moveTo>
                  <a:lnTo>
                    <a:pt x="161639" y="0"/>
                  </a:lnTo>
                  <a:lnTo>
                    <a:pt x="113794" y="0"/>
                  </a:lnTo>
                  <a:lnTo>
                    <a:pt x="50813" y="0"/>
                  </a:lnTo>
                  <a:lnTo>
                    <a:pt x="39725" y="4679"/>
                  </a:lnTo>
                  <a:lnTo>
                    <a:pt x="24285" y="22356"/>
                  </a:lnTo>
                  <a:lnTo>
                    <a:pt x="14605" y="64206"/>
                  </a:lnTo>
                  <a:lnTo>
                    <a:pt x="18570" y="122343"/>
                  </a:lnTo>
                  <a:lnTo>
                    <a:pt x="19952" y="150691"/>
                  </a:lnTo>
                  <a:lnTo>
                    <a:pt x="23830" y="158952"/>
                  </a:lnTo>
                  <a:lnTo>
                    <a:pt x="29924" y="163290"/>
                  </a:lnTo>
                  <a:lnTo>
                    <a:pt x="37497" y="165012"/>
                  </a:lnTo>
                  <a:lnTo>
                    <a:pt x="44885" y="163820"/>
                  </a:lnTo>
                  <a:lnTo>
                    <a:pt x="97248" y="133507"/>
                  </a:lnTo>
                  <a:lnTo>
                    <a:pt x="121990" y="124457"/>
                  </a:lnTo>
                  <a:lnTo>
                    <a:pt x="145465" y="122775"/>
                  </a:lnTo>
                  <a:lnTo>
                    <a:pt x="167597" y="127096"/>
                  </a:lnTo>
                  <a:lnTo>
                    <a:pt x="198618" y="142683"/>
                  </a:lnTo>
                  <a:lnTo>
                    <a:pt x="237997" y="175778"/>
                  </a:lnTo>
                  <a:lnTo>
                    <a:pt x="246157" y="199006"/>
                  </a:lnTo>
                  <a:lnTo>
                    <a:pt x="247630" y="241849"/>
                  </a:lnTo>
                  <a:lnTo>
                    <a:pt x="242249" y="268925"/>
                  </a:lnTo>
                  <a:lnTo>
                    <a:pt x="232059" y="292657"/>
                  </a:lnTo>
                  <a:lnTo>
                    <a:pt x="213491" y="308664"/>
                  </a:lnTo>
                  <a:lnTo>
                    <a:pt x="169033" y="328472"/>
                  </a:lnTo>
                  <a:lnTo>
                    <a:pt x="147656" y="330041"/>
                  </a:lnTo>
                  <a:lnTo>
                    <a:pt x="94157" y="321517"/>
                  </a:lnTo>
                  <a:lnTo>
                    <a:pt x="38010" y="308568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445107" y="1337119"/>
              <a:ext cx="9070" cy="136871"/>
            </a:xfrm>
            <a:custGeom>
              <a:avLst/>
              <a:gdLst/>
              <a:ahLst/>
              <a:cxnLst/>
              <a:rect l="0" t="0" r="0" b="0"/>
              <a:pathLst>
                <a:path w="9070" h="136871">
                  <a:moveTo>
                    <a:pt x="9069" y="0"/>
                  </a:moveTo>
                  <a:lnTo>
                    <a:pt x="4" y="58617"/>
                  </a:lnTo>
                  <a:lnTo>
                    <a:pt x="0" y="109281"/>
                  </a:lnTo>
                  <a:lnTo>
                    <a:pt x="9069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380476" y="1410818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72169" y="3120"/>
                  </a:lnTo>
                  <a:lnTo>
                    <a:pt x="113037" y="9065"/>
                  </a:lnTo>
                  <a:lnTo>
                    <a:pt x="50231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707510" y="1221305"/>
              <a:ext cx="30937" cy="336913"/>
            </a:xfrm>
            <a:custGeom>
              <a:avLst/>
              <a:gdLst/>
              <a:ahLst/>
              <a:cxnLst/>
              <a:rect l="0" t="0" r="0" b="0"/>
              <a:pathLst>
                <a:path w="30937" h="336913">
                  <a:moveTo>
                    <a:pt x="9878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5068" y="134702"/>
                  </a:lnTo>
                  <a:lnTo>
                    <a:pt x="8453" y="184581"/>
                  </a:lnTo>
                  <a:lnTo>
                    <a:pt x="15045" y="238225"/>
                  </a:lnTo>
                  <a:lnTo>
                    <a:pt x="26584" y="298008"/>
                  </a:lnTo>
                  <a:lnTo>
                    <a:pt x="3093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841967" y="1238365"/>
              <a:ext cx="268911" cy="370214"/>
            </a:xfrm>
            <a:custGeom>
              <a:avLst/>
              <a:gdLst/>
              <a:ahLst/>
              <a:cxnLst/>
              <a:rect l="0" t="0" r="0" b="0"/>
              <a:pathLst>
                <a:path w="268911" h="370214">
                  <a:moveTo>
                    <a:pt x="243919" y="25054"/>
                  </a:moveTo>
                  <a:lnTo>
                    <a:pt x="185301" y="25054"/>
                  </a:lnTo>
                  <a:lnTo>
                    <a:pt x="123892" y="17819"/>
                  </a:lnTo>
                  <a:lnTo>
                    <a:pt x="68609" y="12057"/>
                  </a:lnTo>
                  <a:lnTo>
                    <a:pt x="23546" y="0"/>
                  </a:lnTo>
                  <a:lnTo>
                    <a:pt x="15115" y="1332"/>
                  </a:lnTo>
                  <a:lnTo>
                    <a:pt x="8325" y="5730"/>
                  </a:lnTo>
                  <a:lnTo>
                    <a:pt x="2628" y="12172"/>
                  </a:lnTo>
                  <a:lnTo>
                    <a:pt x="0" y="19975"/>
                  </a:lnTo>
                  <a:lnTo>
                    <a:pt x="200" y="38005"/>
                  </a:lnTo>
                  <a:lnTo>
                    <a:pt x="7520" y="78175"/>
                  </a:lnTo>
                  <a:lnTo>
                    <a:pt x="5102" y="98966"/>
                  </a:lnTo>
                  <a:lnTo>
                    <a:pt x="7498" y="104745"/>
                  </a:lnTo>
                  <a:lnTo>
                    <a:pt x="12606" y="107427"/>
                  </a:lnTo>
                  <a:lnTo>
                    <a:pt x="27639" y="107288"/>
                  </a:lnTo>
                  <a:lnTo>
                    <a:pt x="81687" y="100109"/>
                  </a:lnTo>
                  <a:lnTo>
                    <a:pt x="138066" y="110385"/>
                  </a:lnTo>
                  <a:lnTo>
                    <a:pt x="191202" y="128145"/>
                  </a:lnTo>
                  <a:lnTo>
                    <a:pt x="238320" y="159051"/>
                  </a:lnTo>
                  <a:lnTo>
                    <a:pt x="255258" y="185250"/>
                  </a:lnTo>
                  <a:lnTo>
                    <a:pt x="267686" y="215239"/>
                  </a:lnTo>
                  <a:lnTo>
                    <a:pt x="268910" y="239042"/>
                  </a:lnTo>
                  <a:lnTo>
                    <a:pt x="260164" y="286862"/>
                  </a:lnTo>
                  <a:lnTo>
                    <a:pt x="244963" y="313847"/>
                  </a:lnTo>
                  <a:lnTo>
                    <a:pt x="214462" y="336660"/>
                  </a:lnTo>
                  <a:lnTo>
                    <a:pt x="156852" y="360944"/>
                  </a:lnTo>
                  <a:lnTo>
                    <a:pt x="97389" y="370213"/>
                  </a:lnTo>
                  <a:lnTo>
                    <a:pt x="76239" y="368361"/>
                  </a:lnTo>
                  <a:lnTo>
                    <a:pt x="54406" y="3619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359212" y="505367"/>
              <a:ext cx="242157" cy="1210779"/>
            </a:xfrm>
            <a:custGeom>
              <a:avLst/>
              <a:gdLst/>
              <a:ahLst/>
              <a:cxnLst/>
              <a:rect l="0" t="0" r="0" b="0"/>
              <a:pathLst>
                <a:path w="242157" h="1210779">
                  <a:moveTo>
                    <a:pt x="242156" y="0"/>
                  </a:moveTo>
                  <a:lnTo>
                    <a:pt x="233822" y="37478"/>
                  </a:lnTo>
                  <a:lnTo>
                    <a:pt x="224681" y="95316"/>
                  </a:lnTo>
                  <a:lnTo>
                    <a:pt x="218687" y="148203"/>
                  </a:lnTo>
                  <a:lnTo>
                    <a:pt x="212173" y="203710"/>
                  </a:lnTo>
                  <a:lnTo>
                    <a:pt x="205456" y="251302"/>
                  </a:lnTo>
                  <a:lnTo>
                    <a:pt x="196056" y="302447"/>
                  </a:lnTo>
                  <a:lnTo>
                    <a:pt x="185862" y="354646"/>
                  </a:lnTo>
                  <a:lnTo>
                    <a:pt x="175434" y="407158"/>
                  </a:lnTo>
                  <a:lnTo>
                    <a:pt x="164934" y="465350"/>
                  </a:lnTo>
                  <a:lnTo>
                    <a:pt x="154415" y="521457"/>
                  </a:lnTo>
                  <a:lnTo>
                    <a:pt x="143888" y="580715"/>
                  </a:lnTo>
                  <a:lnTo>
                    <a:pt x="136870" y="625034"/>
                  </a:lnTo>
                  <a:lnTo>
                    <a:pt x="128681" y="670857"/>
                  </a:lnTo>
                  <a:lnTo>
                    <a:pt x="117243" y="714619"/>
                  </a:lnTo>
                  <a:lnTo>
                    <a:pt x="104360" y="763705"/>
                  </a:lnTo>
                  <a:lnTo>
                    <a:pt x="92006" y="815547"/>
                  </a:lnTo>
                  <a:lnTo>
                    <a:pt x="82616" y="865884"/>
                  </a:lnTo>
                  <a:lnTo>
                    <a:pt x="71423" y="918671"/>
                  </a:lnTo>
                  <a:lnTo>
                    <a:pt x="58650" y="974498"/>
                  </a:lnTo>
                  <a:lnTo>
                    <a:pt x="45174" y="1034405"/>
                  </a:lnTo>
                  <a:lnTo>
                    <a:pt x="34506" y="1086766"/>
                  </a:lnTo>
                  <a:lnTo>
                    <a:pt x="24695" y="1132265"/>
                  </a:lnTo>
                  <a:lnTo>
                    <a:pt x="5572" y="1193536"/>
                  </a:lnTo>
                  <a:lnTo>
                    <a:pt x="0" y="12107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Freeform 43"/>
          <p:cNvSpPr/>
          <p:nvPr/>
        </p:nvSpPr>
        <p:spPr>
          <a:xfrm>
            <a:off x="6035409" y="2292337"/>
            <a:ext cx="212520" cy="239124"/>
          </a:xfrm>
          <a:custGeom>
            <a:avLst/>
            <a:gdLst/>
            <a:ahLst/>
            <a:cxnLst/>
            <a:rect l="0" t="0" r="0" b="0"/>
            <a:pathLst>
              <a:path w="212520" h="239124">
                <a:moveTo>
                  <a:pt x="7948" y="66046"/>
                </a:moveTo>
                <a:lnTo>
                  <a:pt x="22603" y="119074"/>
                </a:lnTo>
                <a:lnTo>
                  <a:pt x="27741" y="169284"/>
                </a:lnTo>
                <a:lnTo>
                  <a:pt x="34428" y="232615"/>
                </a:lnTo>
                <a:lnTo>
                  <a:pt x="33790" y="237923"/>
                </a:lnTo>
                <a:lnTo>
                  <a:pt x="31025" y="239123"/>
                </a:lnTo>
                <a:lnTo>
                  <a:pt x="26843" y="237582"/>
                </a:lnTo>
                <a:lnTo>
                  <a:pt x="19075" y="226512"/>
                </a:lnTo>
                <a:lnTo>
                  <a:pt x="4557" y="185221"/>
                </a:lnTo>
                <a:lnTo>
                  <a:pt x="0" y="125938"/>
                </a:lnTo>
                <a:lnTo>
                  <a:pt x="7413" y="88081"/>
                </a:lnTo>
                <a:lnTo>
                  <a:pt x="30286" y="40200"/>
                </a:lnTo>
                <a:lnTo>
                  <a:pt x="44782" y="24143"/>
                </a:lnTo>
                <a:lnTo>
                  <a:pt x="92868" y="318"/>
                </a:lnTo>
                <a:lnTo>
                  <a:pt x="101996" y="0"/>
                </a:lnTo>
                <a:lnTo>
                  <a:pt x="118377" y="5887"/>
                </a:lnTo>
                <a:lnTo>
                  <a:pt x="171266" y="42052"/>
                </a:lnTo>
                <a:lnTo>
                  <a:pt x="183090" y="62011"/>
                </a:lnTo>
                <a:lnTo>
                  <a:pt x="200211" y="112952"/>
                </a:lnTo>
                <a:lnTo>
                  <a:pt x="212519" y="166905"/>
                </a:lnTo>
                <a:lnTo>
                  <a:pt x="207990" y="22397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6448300" y="2015250"/>
            <a:ext cx="853158" cy="469476"/>
            <a:chOff x="6448300" y="2015250"/>
            <a:chExt cx="853158" cy="469476"/>
          </a:xfrm>
        </p:grpSpPr>
        <p:sp>
          <p:nvSpPr>
            <p:cNvPr id="45" name="Freeform 44"/>
            <p:cNvSpPr/>
            <p:nvPr/>
          </p:nvSpPr>
          <p:spPr>
            <a:xfrm>
              <a:off x="6448300" y="2126756"/>
              <a:ext cx="279411" cy="336913"/>
            </a:xfrm>
            <a:custGeom>
              <a:avLst/>
              <a:gdLst/>
              <a:ahLst/>
              <a:cxnLst/>
              <a:rect l="0" t="0" r="0" b="0"/>
              <a:pathLst>
                <a:path w="279411" h="336913">
                  <a:moveTo>
                    <a:pt x="279410" y="0"/>
                  </a:moveTo>
                  <a:lnTo>
                    <a:pt x="221844" y="56396"/>
                  </a:lnTo>
                  <a:lnTo>
                    <a:pt x="163164" y="98287"/>
                  </a:lnTo>
                  <a:lnTo>
                    <a:pt x="107623" y="139212"/>
                  </a:lnTo>
                  <a:lnTo>
                    <a:pt x="45392" y="179635"/>
                  </a:lnTo>
                  <a:lnTo>
                    <a:pt x="5196" y="201600"/>
                  </a:lnTo>
                  <a:lnTo>
                    <a:pt x="674" y="206930"/>
                  </a:lnTo>
                  <a:lnTo>
                    <a:pt x="0" y="212822"/>
                  </a:lnTo>
                  <a:lnTo>
                    <a:pt x="1890" y="219091"/>
                  </a:lnTo>
                  <a:lnTo>
                    <a:pt x="6659" y="224439"/>
                  </a:lnTo>
                  <a:lnTo>
                    <a:pt x="21317" y="233502"/>
                  </a:lnTo>
                  <a:lnTo>
                    <a:pt x="77847" y="252469"/>
                  </a:lnTo>
                  <a:lnTo>
                    <a:pt x="140216" y="277439"/>
                  </a:lnTo>
                  <a:lnTo>
                    <a:pt x="189177" y="297262"/>
                  </a:lnTo>
                  <a:lnTo>
                    <a:pt x="241982" y="325675"/>
                  </a:lnTo>
                  <a:lnTo>
                    <a:pt x="25835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939743" y="2137285"/>
              <a:ext cx="17348" cy="347441"/>
            </a:xfrm>
            <a:custGeom>
              <a:avLst/>
              <a:gdLst/>
              <a:ahLst/>
              <a:cxnLst/>
              <a:rect l="0" t="0" r="0" b="0"/>
              <a:pathLst>
                <a:path w="17348" h="347441">
                  <a:moveTo>
                    <a:pt x="9065" y="0"/>
                  </a:moveTo>
                  <a:lnTo>
                    <a:pt x="0" y="58616"/>
                  </a:lnTo>
                  <a:lnTo>
                    <a:pt x="6061" y="112790"/>
                  </a:lnTo>
                  <a:lnTo>
                    <a:pt x="8472" y="171671"/>
                  </a:lnTo>
                  <a:lnTo>
                    <a:pt x="12009" y="222051"/>
                  </a:lnTo>
                  <a:lnTo>
                    <a:pt x="17347" y="270903"/>
                  </a:lnTo>
                  <a:lnTo>
                    <a:pt x="15809" y="311894"/>
                  </a:lnTo>
                  <a:lnTo>
                    <a:pt x="9065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120175" y="2015250"/>
              <a:ext cx="181283" cy="434396"/>
            </a:xfrm>
            <a:custGeom>
              <a:avLst/>
              <a:gdLst/>
              <a:ahLst/>
              <a:cxnLst/>
              <a:rect l="0" t="0" r="0" b="0"/>
              <a:pathLst>
                <a:path w="181283" h="434396">
                  <a:moveTo>
                    <a:pt x="176074" y="90449"/>
                  </a:moveTo>
                  <a:lnTo>
                    <a:pt x="152027" y="108430"/>
                  </a:lnTo>
                  <a:lnTo>
                    <a:pt x="116480" y="160191"/>
                  </a:lnTo>
                  <a:lnTo>
                    <a:pt x="95586" y="213886"/>
                  </a:lnTo>
                  <a:lnTo>
                    <a:pt x="73261" y="269553"/>
                  </a:lnTo>
                  <a:lnTo>
                    <a:pt x="57239" y="325609"/>
                  </a:lnTo>
                  <a:lnTo>
                    <a:pt x="52384" y="380572"/>
                  </a:lnTo>
                  <a:lnTo>
                    <a:pt x="55979" y="404226"/>
                  </a:lnTo>
                  <a:lnTo>
                    <a:pt x="60916" y="413108"/>
                  </a:lnTo>
                  <a:lnTo>
                    <a:pt x="75760" y="426096"/>
                  </a:lnTo>
                  <a:lnTo>
                    <a:pt x="97174" y="432648"/>
                  </a:lnTo>
                  <a:lnTo>
                    <a:pt x="109436" y="434395"/>
                  </a:lnTo>
                  <a:lnTo>
                    <a:pt x="129299" y="430097"/>
                  </a:lnTo>
                  <a:lnTo>
                    <a:pt x="145926" y="419218"/>
                  </a:lnTo>
                  <a:lnTo>
                    <a:pt x="167271" y="393363"/>
                  </a:lnTo>
                  <a:lnTo>
                    <a:pt x="177231" y="373646"/>
                  </a:lnTo>
                  <a:lnTo>
                    <a:pt x="179318" y="350065"/>
                  </a:lnTo>
                  <a:lnTo>
                    <a:pt x="175176" y="326327"/>
                  </a:lnTo>
                  <a:lnTo>
                    <a:pt x="159690" y="299809"/>
                  </a:lnTo>
                  <a:lnTo>
                    <a:pt x="130377" y="269888"/>
                  </a:lnTo>
                  <a:lnTo>
                    <a:pt x="73609" y="235568"/>
                  </a:lnTo>
                  <a:lnTo>
                    <a:pt x="32351" y="214608"/>
                  </a:lnTo>
                  <a:lnTo>
                    <a:pt x="17441" y="200613"/>
                  </a:lnTo>
                  <a:lnTo>
                    <a:pt x="6914" y="182695"/>
                  </a:lnTo>
                  <a:lnTo>
                    <a:pt x="0" y="141698"/>
                  </a:lnTo>
                  <a:lnTo>
                    <a:pt x="3541" y="98095"/>
                  </a:lnTo>
                  <a:lnTo>
                    <a:pt x="12044" y="75910"/>
                  </a:lnTo>
                  <a:lnTo>
                    <a:pt x="44465" y="27920"/>
                  </a:lnTo>
                  <a:lnTo>
                    <a:pt x="62598" y="11576"/>
                  </a:lnTo>
                  <a:lnTo>
                    <a:pt x="85476" y="2752"/>
                  </a:lnTo>
                  <a:lnTo>
                    <a:pt x="111241" y="0"/>
                  </a:lnTo>
                  <a:lnTo>
                    <a:pt x="138291" y="2676"/>
                  </a:lnTo>
                  <a:lnTo>
                    <a:pt x="159671" y="10885"/>
                  </a:lnTo>
                  <a:lnTo>
                    <a:pt x="168648" y="16349"/>
                  </a:lnTo>
                  <a:lnTo>
                    <a:pt x="174633" y="24671"/>
                  </a:lnTo>
                  <a:lnTo>
                    <a:pt x="181282" y="46397"/>
                  </a:lnTo>
                  <a:lnTo>
                    <a:pt x="179436" y="84935"/>
                  </a:lnTo>
                  <a:lnTo>
                    <a:pt x="165064" y="139246"/>
                  </a:lnTo>
                  <a:lnTo>
                    <a:pt x="155017" y="1641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Freeform 48"/>
          <p:cNvSpPr/>
          <p:nvPr/>
        </p:nvSpPr>
        <p:spPr>
          <a:xfrm>
            <a:off x="5772604" y="1990307"/>
            <a:ext cx="1665070" cy="618950"/>
          </a:xfrm>
          <a:custGeom>
            <a:avLst/>
            <a:gdLst/>
            <a:ahLst/>
            <a:cxnLst/>
            <a:rect l="0" t="0" r="0" b="0"/>
            <a:pathLst>
              <a:path w="1665070" h="618950">
                <a:moveTo>
                  <a:pt x="934049" y="41693"/>
                </a:moveTo>
                <a:lnTo>
                  <a:pt x="875432" y="56347"/>
                </a:lnTo>
                <a:lnTo>
                  <a:pt x="814022" y="68721"/>
                </a:lnTo>
                <a:lnTo>
                  <a:pt x="755619" y="75497"/>
                </a:lnTo>
                <a:lnTo>
                  <a:pt x="693433" y="82165"/>
                </a:lnTo>
                <a:lnTo>
                  <a:pt x="630312" y="95043"/>
                </a:lnTo>
                <a:lnTo>
                  <a:pt x="575743" y="108513"/>
                </a:lnTo>
                <a:lnTo>
                  <a:pt x="514251" y="125939"/>
                </a:lnTo>
                <a:lnTo>
                  <a:pt x="459881" y="139962"/>
                </a:lnTo>
                <a:lnTo>
                  <a:pt x="409979" y="156077"/>
                </a:lnTo>
                <a:lnTo>
                  <a:pt x="358149" y="175670"/>
                </a:lnTo>
                <a:lnTo>
                  <a:pt x="305044" y="202082"/>
                </a:lnTo>
                <a:lnTo>
                  <a:pt x="263879" y="222896"/>
                </a:lnTo>
                <a:lnTo>
                  <a:pt x="237131" y="239272"/>
                </a:lnTo>
                <a:lnTo>
                  <a:pt x="210099" y="254653"/>
                </a:lnTo>
                <a:lnTo>
                  <a:pt x="151117" y="297706"/>
                </a:lnTo>
                <a:lnTo>
                  <a:pt x="98033" y="331559"/>
                </a:lnTo>
                <a:lnTo>
                  <a:pt x="36394" y="392753"/>
                </a:lnTo>
                <a:lnTo>
                  <a:pt x="10814" y="431962"/>
                </a:lnTo>
                <a:lnTo>
                  <a:pt x="3146" y="453792"/>
                </a:lnTo>
                <a:lnTo>
                  <a:pt x="0" y="492389"/>
                </a:lnTo>
                <a:lnTo>
                  <a:pt x="7126" y="532291"/>
                </a:lnTo>
                <a:lnTo>
                  <a:pt x="17495" y="555704"/>
                </a:lnTo>
                <a:lnTo>
                  <a:pt x="36141" y="571569"/>
                </a:lnTo>
                <a:lnTo>
                  <a:pt x="86240" y="596875"/>
                </a:lnTo>
                <a:lnTo>
                  <a:pt x="140026" y="608763"/>
                </a:lnTo>
                <a:lnTo>
                  <a:pt x="202066" y="618949"/>
                </a:lnTo>
                <a:lnTo>
                  <a:pt x="264248" y="613167"/>
                </a:lnTo>
                <a:lnTo>
                  <a:pt x="325924" y="610811"/>
                </a:lnTo>
                <a:lnTo>
                  <a:pt x="388496" y="610346"/>
                </a:lnTo>
                <a:lnTo>
                  <a:pt x="437311" y="604676"/>
                </a:lnTo>
                <a:lnTo>
                  <a:pt x="498972" y="600685"/>
                </a:lnTo>
                <a:lnTo>
                  <a:pt x="547904" y="599994"/>
                </a:lnTo>
                <a:lnTo>
                  <a:pt x="606952" y="599761"/>
                </a:lnTo>
                <a:lnTo>
                  <a:pt x="663677" y="599714"/>
                </a:lnTo>
                <a:lnTo>
                  <a:pt x="719941" y="592470"/>
                </a:lnTo>
                <a:lnTo>
                  <a:pt x="776115" y="586706"/>
                </a:lnTo>
                <a:lnTo>
                  <a:pt x="837861" y="580238"/>
                </a:lnTo>
                <a:lnTo>
                  <a:pt x="899147" y="577791"/>
                </a:lnTo>
                <a:lnTo>
                  <a:pt x="949184" y="571504"/>
                </a:lnTo>
                <a:lnTo>
                  <a:pt x="999884" y="567951"/>
                </a:lnTo>
                <a:lnTo>
                  <a:pt x="1059530" y="559983"/>
                </a:lnTo>
                <a:lnTo>
                  <a:pt x="1116373" y="558062"/>
                </a:lnTo>
                <a:lnTo>
                  <a:pt x="1173831" y="550447"/>
                </a:lnTo>
                <a:lnTo>
                  <a:pt x="1223204" y="546894"/>
                </a:lnTo>
                <a:lnTo>
                  <a:pt x="1286050" y="535806"/>
                </a:lnTo>
                <a:lnTo>
                  <a:pt x="1338542" y="522351"/>
                </a:lnTo>
                <a:lnTo>
                  <a:pt x="1399617" y="504928"/>
                </a:lnTo>
                <a:lnTo>
                  <a:pt x="1453912" y="485315"/>
                </a:lnTo>
                <a:lnTo>
                  <a:pt x="1512252" y="460363"/>
                </a:lnTo>
                <a:lnTo>
                  <a:pt x="1573091" y="425715"/>
                </a:lnTo>
                <a:lnTo>
                  <a:pt x="1631144" y="363592"/>
                </a:lnTo>
                <a:lnTo>
                  <a:pt x="1656584" y="303341"/>
                </a:lnTo>
                <a:lnTo>
                  <a:pt x="1665069" y="265967"/>
                </a:lnTo>
                <a:lnTo>
                  <a:pt x="1663319" y="243146"/>
                </a:lnTo>
                <a:lnTo>
                  <a:pt x="1644258" y="199899"/>
                </a:lnTo>
                <a:lnTo>
                  <a:pt x="1611403" y="136473"/>
                </a:lnTo>
                <a:lnTo>
                  <a:pt x="1591631" y="106041"/>
                </a:lnTo>
                <a:lnTo>
                  <a:pt x="1550982" y="74204"/>
                </a:lnTo>
                <a:lnTo>
                  <a:pt x="1498239" y="45385"/>
                </a:lnTo>
                <a:lnTo>
                  <a:pt x="1441590" y="25568"/>
                </a:lnTo>
                <a:lnTo>
                  <a:pt x="1392357" y="14038"/>
                </a:lnTo>
                <a:lnTo>
                  <a:pt x="1340725" y="4383"/>
                </a:lnTo>
                <a:lnTo>
                  <a:pt x="1287212" y="1002"/>
                </a:lnTo>
                <a:lnTo>
                  <a:pt x="1228592" y="0"/>
                </a:lnTo>
                <a:lnTo>
                  <a:pt x="1173659" y="873"/>
                </a:lnTo>
                <a:lnTo>
                  <a:pt x="1119168" y="6851"/>
                </a:lnTo>
                <a:lnTo>
                  <a:pt x="1062598" y="10312"/>
                </a:lnTo>
                <a:lnTo>
                  <a:pt x="1000905" y="21369"/>
                </a:lnTo>
                <a:lnTo>
                  <a:pt x="938936" y="34819"/>
                </a:lnTo>
                <a:lnTo>
                  <a:pt x="883075" y="57454"/>
                </a:lnTo>
                <a:lnTo>
                  <a:pt x="870878" y="6275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47278" y="573687"/>
            <a:ext cx="2738206" cy="511310"/>
            <a:chOff x="347278" y="573687"/>
            <a:chExt cx="2738206" cy="511310"/>
          </a:xfrm>
        </p:grpSpPr>
        <p:sp>
          <p:nvSpPr>
            <p:cNvPr id="2" name="Freeform 1"/>
            <p:cNvSpPr/>
            <p:nvPr/>
          </p:nvSpPr>
          <p:spPr>
            <a:xfrm>
              <a:off x="347278" y="660307"/>
              <a:ext cx="294632" cy="385700"/>
            </a:xfrm>
            <a:custGeom>
              <a:avLst/>
              <a:gdLst/>
              <a:ahLst/>
              <a:cxnLst/>
              <a:rect l="0" t="0" r="0" b="0"/>
              <a:pathLst>
                <a:path w="294632" h="385700">
                  <a:moveTo>
                    <a:pt x="20890" y="385699"/>
                  </a:moveTo>
                  <a:lnTo>
                    <a:pt x="4102" y="329484"/>
                  </a:lnTo>
                  <a:lnTo>
                    <a:pt x="676" y="270913"/>
                  </a:lnTo>
                  <a:lnTo>
                    <a:pt x="0" y="213936"/>
                  </a:lnTo>
                  <a:lnTo>
                    <a:pt x="1036" y="156452"/>
                  </a:lnTo>
                  <a:lnTo>
                    <a:pt x="11292" y="93104"/>
                  </a:lnTo>
                  <a:lnTo>
                    <a:pt x="24583" y="35184"/>
                  </a:lnTo>
                  <a:lnTo>
                    <a:pt x="40571" y="3942"/>
                  </a:lnTo>
                  <a:lnTo>
                    <a:pt x="46879" y="173"/>
                  </a:lnTo>
                  <a:lnTo>
                    <a:pt x="53424" y="0"/>
                  </a:lnTo>
                  <a:lnTo>
                    <a:pt x="66935" y="6047"/>
                  </a:lnTo>
                  <a:lnTo>
                    <a:pt x="107253" y="41180"/>
                  </a:lnTo>
                  <a:lnTo>
                    <a:pt x="138079" y="88185"/>
                  </a:lnTo>
                  <a:lnTo>
                    <a:pt x="166116" y="148775"/>
                  </a:lnTo>
                  <a:lnTo>
                    <a:pt x="200050" y="209136"/>
                  </a:lnTo>
                  <a:lnTo>
                    <a:pt x="227985" y="263345"/>
                  </a:lnTo>
                  <a:lnTo>
                    <a:pt x="249018" y="293944"/>
                  </a:lnTo>
                  <a:lnTo>
                    <a:pt x="286198" y="321074"/>
                  </a:lnTo>
                  <a:lnTo>
                    <a:pt x="294631" y="333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52396" y="688037"/>
              <a:ext cx="147400" cy="347441"/>
            </a:xfrm>
            <a:custGeom>
              <a:avLst/>
              <a:gdLst/>
              <a:ahLst/>
              <a:cxnLst/>
              <a:rect l="0" t="0" r="0" b="0"/>
              <a:pathLst>
                <a:path w="147400" h="347441">
                  <a:moveTo>
                    <a:pt x="147399" y="0"/>
                  </a:moveTo>
                  <a:lnTo>
                    <a:pt x="130588" y="19150"/>
                  </a:lnTo>
                  <a:lnTo>
                    <a:pt x="103490" y="73217"/>
                  </a:lnTo>
                  <a:lnTo>
                    <a:pt x="86906" y="132529"/>
                  </a:lnTo>
                  <a:lnTo>
                    <a:pt x="70074" y="182117"/>
                  </a:lnTo>
                  <a:lnTo>
                    <a:pt x="50193" y="241388"/>
                  </a:lnTo>
                  <a:lnTo>
                    <a:pt x="24460" y="303839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31422" y="814379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0582" y="0"/>
                  </a:lnTo>
                  <a:lnTo>
                    <a:pt x="87041" y="5589"/>
                  </a:lnTo>
                  <a:lnTo>
                    <a:pt x="3195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63049" y="615839"/>
              <a:ext cx="354586" cy="440696"/>
            </a:xfrm>
            <a:custGeom>
              <a:avLst/>
              <a:gdLst/>
              <a:ahLst/>
              <a:cxnLst/>
              <a:rect l="0" t="0" r="0" b="0"/>
              <a:pathLst>
                <a:path w="354586" h="440696">
                  <a:moveTo>
                    <a:pt x="0" y="19555"/>
                  </a:moveTo>
                  <a:lnTo>
                    <a:pt x="57264" y="19555"/>
                  </a:lnTo>
                  <a:lnTo>
                    <a:pt x="106654" y="19555"/>
                  </a:lnTo>
                  <a:lnTo>
                    <a:pt x="155213" y="16436"/>
                  </a:lnTo>
                  <a:lnTo>
                    <a:pt x="213543" y="10490"/>
                  </a:lnTo>
                  <a:lnTo>
                    <a:pt x="270125" y="8146"/>
                  </a:lnTo>
                  <a:lnTo>
                    <a:pt x="326362" y="751"/>
                  </a:lnTo>
                  <a:lnTo>
                    <a:pt x="340407" y="0"/>
                  </a:lnTo>
                  <a:lnTo>
                    <a:pt x="348601" y="4179"/>
                  </a:lnTo>
                  <a:lnTo>
                    <a:pt x="352894" y="11644"/>
                  </a:lnTo>
                  <a:lnTo>
                    <a:pt x="354585" y="21300"/>
                  </a:lnTo>
                  <a:lnTo>
                    <a:pt x="350226" y="41388"/>
                  </a:lnTo>
                  <a:lnTo>
                    <a:pt x="334618" y="69308"/>
                  </a:lnTo>
                  <a:lnTo>
                    <a:pt x="318294" y="95518"/>
                  </a:lnTo>
                  <a:lnTo>
                    <a:pt x="296710" y="146994"/>
                  </a:lnTo>
                  <a:lnTo>
                    <a:pt x="261642" y="209704"/>
                  </a:lnTo>
                  <a:lnTo>
                    <a:pt x="244878" y="266949"/>
                  </a:lnTo>
                  <a:lnTo>
                    <a:pt x="223369" y="321410"/>
                  </a:lnTo>
                  <a:lnTo>
                    <a:pt x="196614" y="377067"/>
                  </a:lnTo>
                  <a:lnTo>
                    <a:pt x="176574" y="416428"/>
                  </a:lnTo>
                  <a:lnTo>
                    <a:pt x="167385" y="429910"/>
                  </a:lnTo>
                  <a:lnTo>
                    <a:pt x="166572" y="433505"/>
                  </a:lnTo>
                  <a:lnTo>
                    <a:pt x="168456" y="4406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94759" y="624866"/>
              <a:ext cx="282930" cy="410612"/>
            </a:xfrm>
            <a:custGeom>
              <a:avLst/>
              <a:gdLst/>
              <a:ahLst/>
              <a:cxnLst/>
              <a:rect l="0" t="0" r="0" b="0"/>
              <a:pathLst>
                <a:path w="282930" h="410612">
                  <a:moveTo>
                    <a:pt x="42114" y="0"/>
                  </a:moveTo>
                  <a:lnTo>
                    <a:pt x="47703" y="16767"/>
                  </a:lnTo>
                  <a:lnTo>
                    <a:pt x="59805" y="28119"/>
                  </a:lnTo>
                  <a:lnTo>
                    <a:pt x="113463" y="57082"/>
                  </a:lnTo>
                  <a:lnTo>
                    <a:pt x="173735" y="91369"/>
                  </a:lnTo>
                  <a:lnTo>
                    <a:pt x="230935" y="118025"/>
                  </a:lnTo>
                  <a:lnTo>
                    <a:pt x="273604" y="138737"/>
                  </a:lnTo>
                  <a:lnTo>
                    <a:pt x="279499" y="145134"/>
                  </a:lnTo>
                  <a:lnTo>
                    <a:pt x="282259" y="152908"/>
                  </a:lnTo>
                  <a:lnTo>
                    <a:pt x="282929" y="161600"/>
                  </a:lnTo>
                  <a:lnTo>
                    <a:pt x="277434" y="180617"/>
                  </a:lnTo>
                  <a:lnTo>
                    <a:pt x="266024" y="199597"/>
                  </a:lnTo>
                  <a:lnTo>
                    <a:pt x="207923" y="260786"/>
                  </a:lnTo>
                  <a:lnTo>
                    <a:pt x="147166" y="313446"/>
                  </a:lnTo>
                  <a:lnTo>
                    <a:pt x="84207" y="362971"/>
                  </a:lnTo>
                  <a:lnTo>
                    <a:pt x="29388" y="397402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42241" y="793322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4179" y="3119"/>
                  </a:lnTo>
                  <a:lnTo>
                    <a:pt x="35972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10738" y="593280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21057" y="0"/>
                  </a:moveTo>
                  <a:lnTo>
                    <a:pt x="6403" y="58617"/>
                  </a:lnTo>
                  <a:lnTo>
                    <a:pt x="1897" y="110175"/>
                  </a:lnTo>
                  <a:lnTo>
                    <a:pt x="375" y="173668"/>
                  </a:lnTo>
                  <a:lnTo>
                    <a:pt x="3194" y="228151"/>
                  </a:lnTo>
                  <a:lnTo>
                    <a:pt x="9080" y="289822"/>
                  </a:lnTo>
                  <a:lnTo>
                    <a:pt x="9073" y="352784"/>
                  </a:lnTo>
                  <a:lnTo>
                    <a:pt x="2139" y="407161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69828" y="573687"/>
              <a:ext cx="315656" cy="511310"/>
            </a:xfrm>
            <a:custGeom>
              <a:avLst/>
              <a:gdLst/>
              <a:ahLst/>
              <a:cxnLst/>
              <a:rect l="0" t="0" r="0" b="0"/>
              <a:pathLst>
                <a:path w="315656" h="511310">
                  <a:moveTo>
                    <a:pt x="219936" y="9065"/>
                  </a:moveTo>
                  <a:lnTo>
                    <a:pt x="161319" y="9065"/>
                  </a:lnTo>
                  <a:lnTo>
                    <a:pt x="107145" y="7895"/>
                  </a:lnTo>
                  <a:lnTo>
                    <a:pt x="51384" y="732"/>
                  </a:lnTo>
                  <a:lnTo>
                    <a:pt x="37378" y="0"/>
                  </a:lnTo>
                  <a:lnTo>
                    <a:pt x="26871" y="3022"/>
                  </a:lnTo>
                  <a:lnTo>
                    <a:pt x="18696" y="8545"/>
                  </a:lnTo>
                  <a:lnTo>
                    <a:pt x="12077" y="15738"/>
                  </a:lnTo>
                  <a:lnTo>
                    <a:pt x="4722" y="36207"/>
                  </a:lnTo>
                  <a:lnTo>
                    <a:pt x="0" y="93065"/>
                  </a:lnTo>
                  <a:lnTo>
                    <a:pt x="237" y="151046"/>
                  </a:lnTo>
                  <a:lnTo>
                    <a:pt x="7933" y="213982"/>
                  </a:lnTo>
                  <a:lnTo>
                    <a:pt x="9580" y="219376"/>
                  </a:lnTo>
                  <a:lnTo>
                    <a:pt x="11849" y="219462"/>
                  </a:lnTo>
                  <a:lnTo>
                    <a:pt x="29484" y="199973"/>
                  </a:lnTo>
                  <a:lnTo>
                    <a:pt x="54321" y="185993"/>
                  </a:lnTo>
                  <a:lnTo>
                    <a:pt x="95086" y="180031"/>
                  </a:lnTo>
                  <a:lnTo>
                    <a:pt x="133030" y="183854"/>
                  </a:lnTo>
                  <a:lnTo>
                    <a:pt x="172090" y="197985"/>
                  </a:lnTo>
                  <a:lnTo>
                    <a:pt x="234900" y="246503"/>
                  </a:lnTo>
                  <a:lnTo>
                    <a:pt x="279371" y="304373"/>
                  </a:lnTo>
                  <a:lnTo>
                    <a:pt x="300393" y="354483"/>
                  </a:lnTo>
                  <a:lnTo>
                    <a:pt x="315655" y="395550"/>
                  </a:lnTo>
                  <a:lnTo>
                    <a:pt x="314328" y="436184"/>
                  </a:lnTo>
                  <a:lnTo>
                    <a:pt x="305356" y="469801"/>
                  </a:lnTo>
                  <a:lnTo>
                    <a:pt x="294555" y="487188"/>
                  </a:lnTo>
                  <a:lnTo>
                    <a:pt x="275717" y="499594"/>
                  </a:lnTo>
                  <a:lnTo>
                    <a:pt x="249407" y="507838"/>
                  </a:lnTo>
                  <a:lnTo>
                    <a:pt x="195133" y="511309"/>
                  </a:lnTo>
                  <a:lnTo>
                    <a:pt x="138107" y="505448"/>
                  </a:lnTo>
                  <a:lnTo>
                    <a:pt x="96254" y="493963"/>
                  </a:lnTo>
                  <a:lnTo>
                    <a:pt x="43903" y="462946"/>
                  </a:lnTo>
                  <a:lnTo>
                    <a:pt x="9366" y="4407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863007" y="1340804"/>
            <a:ext cx="621573" cy="400084"/>
            <a:chOff x="863007" y="1340804"/>
            <a:chExt cx="621573" cy="400084"/>
          </a:xfrm>
        </p:grpSpPr>
        <p:sp>
          <p:nvSpPr>
            <p:cNvPr id="11" name="Freeform 10"/>
            <p:cNvSpPr/>
            <p:nvPr/>
          </p:nvSpPr>
          <p:spPr>
            <a:xfrm>
              <a:off x="1021497" y="1340804"/>
              <a:ext cx="20496" cy="294799"/>
            </a:xfrm>
            <a:custGeom>
              <a:avLst/>
              <a:gdLst/>
              <a:ahLst/>
              <a:cxnLst/>
              <a:rect l="0" t="0" r="0" b="0"/>
              <a:pathLst>
                <a:path w="20496" h="294799">
                  <a:moveTo>
                    <a:pt x="20495" y="0"/>
                  </a:moveTo>
                  <a:lnTo>
                    <a:pt x="5841" y="55141"/>
                  </a:lnTo>
                  <a:lnTo>
                    <a:pt x="1335" y="103555"/>
                  </a:lnTo>
                  <a:lnTo>
                    <a:pt x="0" y="154945"/>
                  </a:lnTo>
                  <a:lnTo>
                    <a:pt x="6785" y="209071"/>
                  </a:lnTo>
                  <a:lnTo>
                    <a:pt x="15137" y="271926"/>
                  </a:lnTo>
                  <a:lnTo>
                    <a:pt x="2049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863007" y="1498731"/>
              <a:ext cx="284271" cy="52644"/>
            </a:xfrm>
            <a:custGeom>
              <a:avLst/>
              <a:gdLst/>
              <a:ahLst/>
              <a:cxnLst/>
              <a:rect l="0" t="0" r="0" b="0"/>
              <a:pathLst>
                <a:path w="284271" h="52644">
                  <a:moveTo>
                    <a:pt x="284270" y="0"/>
                  </a:moveTo>
                  <a:lnTo>
                    <a:pt x="256714" y="15641"/>
                  </a:lnTo>
                  <a:lnTo>
                    <a:pt x="200491" y="28090"/>
                  </a:lnTo>
                  <a:lnTo>
                    <a:pt x="143979" y="30895"/>
                  </a:lnTo>
                  <a:lnTo>
                    <a:pt x="81690" y="32619"/>
                  </a:lnTo>
                  <a:lnTo>
                    <a:pt x="22110" y="4622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242033" y="1346138"/>
              <a:ext cx="242547" cy="394750"/>
            </a:xfrm>
            <a:custGeom>
              <a:avLst/>
              <a:gdLst/>
              <a:ahLst/>
              <a:cxnLst/>
              <a:rect l="0" t="0" r="0" b="0"/>
              <a:pathLst>
                <a:path w="242547" h="394750">
                  <a:moveTo>
                    <a:pt x="0" y="5194"/>
                  </a:moveTo>
                  <a:lnTo>
                    <a:pt x="58617" y="10783"/>
                  </a:lnTo>
                  <a:lnTo>
                    <a:pt x="118857" y="13577"/>
                  </a:lnTo>
                  <a:lnTo>
                    <a:pt x="170097" y="7197"/>
                  </a:lnTo>
                  <a:lnTo>
                    <a:pt x="219343" y="0"/>
                  </a:lnTo>
                  <a:lnTo>
                    <a:pt x="228117" y="1732"/>
                  </a:lnTo>
                  <a:lnTo>
                    <a:pt x="235136" y="6395"/>
                  </a:lnTo>
                  <a:lnTo>
                    <a:pt x="240986" y="13014"/>
                  </a:lnTo>
                  <a:lnTo>
                    <a:pt x="242546" y="20936"/>
                  </a:lnTo>
                  <a:lnTo>
                    <a:pt x="238040" y="39097"/>
                  </a:lnTo>
                  <a:lnTo>
                    <a:pt x="202882" y="100154"/>
                  </a:lnTo>
                  <a:lnTo>
                    <a:pt x="182578" y="150510"/>
                  </a:lnTo>
                  <a:lnTo>
                    <a:pt x="156047" y="213872"/>
                  </a:lnTo>
                  <a:lnTo>
                    <a:pt x="133965" y="268158"/>
                  </a:lnTo>
                  <a:lnTo>
                    <a:pt x="109799" y="322186"/>
                  </a:lnTo>
                  <a:lnTo>
                    <a:pt x="98075" y="368370"/>
                  </a:lnTo>
                  <a:lnTo>
                    <a:pt x="94757" y="3947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547567" y="1320614"/>
            <a:ext cx="611708" cy="420274"/>
            <a:chOff x="2547567" y="1320614"/>
            <a:chExt cx="611708" cy="420274"/>
          </a:xfrm>
        </p:grpSpPr>
        <p:sp>
          <p:nvSpPr>
            <p:cNvPr id="15" name="Freeform 14"/>
            <p:cNvSpPr/>
            <p:nvPr/>
          </p:nvSpPr>
          <p:spPr>
            <a:xfrm>
              <a:off x="2600209" y="1340804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3294" y="27556"/>
                  </a:lnTo>
                  <a:lnTo>
                    <a:pt x="651" y="83779"/>
                  </a:lnTo>
                  <a:lnTo>
                    <a:pt x="129" y="14029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47567" y="1419443"/>
              <a:ext cx="168457" cy="26647"/>
            </a:xfrm>
            <a:custGeom>
              <a:avLst/>
              <a:gdLst/>
              <a:ahLst/>
              <a:cxnLst/>
              <a:rect l="0" t="0" r="0" b="0"/>
              <a:pathLst>
                <a:path w="168457" h="26647">
                  <a:moveTo>
                    <a:pt x="168456" y="5589"/>
                  </a:moveTo>
                  <a:lnTo>
                    <a:pt x="151688" y="0"/>
                  </a:lnTo>
                  <a:lnTo>
                    <a:pt x="134097" y="3495"/>
                  </a:lnTo>
                  <a:lnTo>
                    <a:pt x="113411" y="10507"/>
                  </a:lnTo>
                  <a:lnTo>
                    <a:pt x="62003" y="15009"/>
                  </a:lnTo>
                  <a:lnTo>
                    <a:pt x="26950" y="18909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58179" y="1320614"/>
              <a:ext cx="201096" cy="420274"/>
            </a:xfrm>
            <a:custGeom>
              <a:avLst/>
              <a:gdLst/>
              <a:ahLst/>
              <a:cxnLst/>
              <a:rect l="0" t="0" r="0" b="0"/>
              <a:pathLst>
                <a:path w="201096" h="420274">
                  <a:moveTo>
                    <a:pt x="0" y="20190"/>
                  </a:moveTo>
                  <a:lnTo>
                    <a:pt x="58616" y="20190"/>
                  </a:lnTo>
                  <a:lnTo>
                    <a:pt x="118333" y="3523"/>
                  </a:lnTo>
                  <a:lnTo>
                    <a:pt x="172463" y="0"/>
                  </a:lnTo>
                  <a:lnTo>
                    <a:pt x="182825" y="3220"/>
                  </a:lnTo>
                  <a:lnTo>
                    <a:pt x="190903" y="8877"/>
                  </a:lnTo>
                  <a:lnTo>
                    <a:pt x="197459" y="16157"/>
                  </a:lnTo>
                  <a:lnTo>
                    <a:pt x="200659" y="24520"/>
                  </a:lnTo>
                  <a:lnTo>
                    <a:pt x="201095" y="43171"/>
                  </a:lnTo>
                  <a:lnTo>
                    <a:pt x="177274" y="97262"/>
                  </a:lnTo>
                  <a:lnTo>
                    <a:pt x="150570" y="150707"/>
                  </a:lnTo>
                  <a:lnTo>
                    <a:pt x="115529" y="207495"/>
                  </a:lnTo>
                  <a:lnTo>
                    <a:pt x="84865" y="270705"/>
                  </a:lnTo>
                  <a:lnTo>
                    <a:pt x="61866" y="334186"/>
                  </a:lnTo>
                  <a:lnTo>
                    <a:pt x="39993" y="391136"/>
                  </a:lnTo>
                  <a:lnTo>
                    <a:pt x="31585" y="4202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368375" y="2304927"/>
            <a:ext cx="1421349" cy="509867"/>
            <a:chOff x="1368375" y="2304927"/>
            <a:chExt cx="1421349" cy="509867"/>
          </a:xfrm>
        </p:grpSpPr>
        <p:sp>
          <p:nvSpPr>
            <p:cNvPr id="19" name="Freeform 18"/>
            <p:cNvSpPr/>
            <p:nvPr/>
          </p:nvSpPr>
          <p:spPr>
            <a:xfrm>
              <a:off x="1368375" y="2446702"/>
              <a:ext cx="273742" cy="347035"/>
            </a:xfrm>
            <a:custGeom>
              <a:avLst/>
              <a:gdLst/>
              <a:ahLst/>
              <a:cxnLst/>
              <a:rect l="0" t="0" r="0" b="0"/>
              <a:pathLst>
                <a:path w="273742" h="347035">
                  <a:moveTo>
                    <a:pt x="0" y="294392"/>
                  </a:moveTo>
                  <a:lnTo>
                    <a:pt x="5589" y="235775"/>
                  </a:lnTo>
                  <a:lnTo>
                    <a:pt x="10723" y="175535"/>
                  </a:lnTo>
                  <a:lnTo>
                    <a:pt x="25055" y="116393"/>
                  </a:lnTo>
                  <a:lnTo>
                    <a:pt x="39871" y="65083"/>
                  </a:lnTo>
                  <a:lnTo>
                    <a:pt x="58737" y="26147"/>
                  </a:lnTo>
                  <a:lnTo>
                    <a:pt x="76408" y="7106"/>
                  </a:lnTo>
                  <a:lnTo>
                    <a:pt x="86034" y="2262"/>
                  </a:lnTo>
                  <a:lnTo>
                    <a:pt x="106088" y="0"/>
                  </a:lnTo>
                  <a:lnTo>
                    <a:pt x="114009" y="3374"/>
                  </a:lnTo>
                  <a:lnTo>
                    <a:pt x="125930" y="16482"/>
                  </a:lnTo>
                  <a:lnTo>
                    <a:pt x="158336" y="78175"/>
                  </a:lnTo>
                  <a:lnTo>
                    <a:pt x="180495" y="138858"/>
                  </a:lnTo>
                  <a:lnTo>
                    <a:pt x="197307" y="195906"/>
                  </a:lnTo>
                  <a:lnTo>
                    <a:pt x="221945" y="252235"/>
                  </a:lnTo>
                  <a:lnTo>
                    <a:pt x="249342" y="308421"/>
                  </a:lnTo>
                  <a:lnTo>
                    <a:pt x="273741" y="3470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442075" y="2530524"/>
              <a:ext cx="210571" cy="284270"/>
            </a:xfrm>
            <a:custGeom>
              <a:avLst/>
              <a:gdLst/>
              <a:ahLst/>
              <a:cxnLst/>
              <a:rect l="0" t="0" r="0" b="0"/>
              <a:pathLst>
                <a:path w="210571" h="284270">
                  <a:moveTo>
                    <a:pt x="210570" y="0"/>
                  </a:moveTo>
                  <a:lnTo>
                    <a:pt x="149697" y="60873"/>
                  </a:lnTo>
                  <a:lnTo>
                    <a:pt x="114187" y="107561"/>
                  </a:lnTo>
                  <a:lnTo>
                    <a:pt x="80614" y="165873"/>
                  </a:lnTo>
                  <a:lnTo>
                    <a:pt x="44519" y="226264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831629" y="2393653"/>
              <a:ext cx="224371" cy="357970"/>
            </a:xfrm>
            <a:custGeom>
              <a:avLst/>
              <a:gdLst/>
              <a:ahLst/>
              <a:cxnLst/>
              <a:rect l="0" t="0" r="0" b="0"/>
              <a:pathLst>
                <a:path w="224371" h="357970">
                  <a:moveTo>
                    <a:pt x="0" y="0"/>
                  </a:moveTo>
                  <a:lnTo>
                    <a:pt x="20244" y="43963"/>
                  </a:lnTo>
                  <a:lnTo>
                    <a:pt x="59898" y="90793"/>
                  </a:lnTo>
                  <a:lnTo>
                    <a:pt x="116450" y="133322"/>
                  </a:lnTo>
                  <a:lnTo>
                    <a:pt x="179041" y="166407"/>
                  </a:lnTo>
                  <a:lnTo>
                    <a:pt x="222496" y="178840"/>
                  </a:lnTo>
                  <a:lnTo>
                    <a:pt x="224370" y="183568"/>
                  </a:lnTo>
                  <a:lnTo>
                    <a:pt x="223280" y="189059"/>
                  </a:lnTo>
                  <a:lnTo>
                    <a:pt x="212709" y="201400"/>
                  </a:lnTo>
                  <a:lnTo>
                    <a:pt x="155973" y="249255"/>
                  </a:lnTo>
                  <a:lnTo>
                    <a:pt x="93667" y="298313"/>
                  </a:lnTo>
                  <a:lnTo>
                    <a:pt x="33830" y="333187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231712" y="2562109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0582" y="0"/>
                  </a:lnTo>
                  <a:lnTo>
                    <a:pt x="92737" y="3120"/>
                  </a:lnTo>
                  <a:lnTo>
                    <a:pt x="29757" y="146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550267" y="2304927"/>
              <a:ext cx="239457" cy="499141"/>
            </a:xfrm>
            <a:custGeom>
              <a:avLst/>
              <a:gdLst/>
              <a:ahLst/>
              <a:cxnLst/>
              <a:rect l="0" t="0" r="0" b="0"/>
              <a:pathLst>
                <a:path w="239457" h="499141">
                  <a:moveTo>
                    <a:pt x="239456" y="120312"/>
                  </a:moveTo>
                  <a:lnTo>
                    <a:pt x="215409" y="138293"/>
                  </a:lnTo>
                  <a:lnTo>
                    <a:pt x="172821" y="193496"/>
                  </a:lnTo>
                  <a:lnTo>
                    <a:pt x="130665" y="254923"/>
                  </a:lnTo>
                  <a:lnTo>
                    <a:pt x="101156" y="309527"/>
                  </a:lnTo>
                  <a:lnTo>
                    <a:pt x="79382" y="353050"/>
                  </a:lnTo>
                  <a:lnTo>
                    <a:pt x="72656" y="408614"/>
                  </a:lnTo>
                  <a:lnTo>
                    <a:pt x="74075" y="439129"/>
                  </a:lnTo>
                  <a:lnTo>
                    <a:pt x="82505" y="464390"/>
                  </a:lnTo>
                  <a:lnTo>
                    <a:pt x="100290" y="484195"/>
                  </a:lnTo>
                  <a:lnTo>
                    <a:pt x="111583" y="492752"/>
                  </a:lnTo>
                  <a:lnTo>
                    <a:pt x="136610" y="499140"/>
                  </a:lnTo>
                  <a:lnTo>
                    <a:pt x="160991" y="496910"/>
                  </a:lnTo>
                  <a:lnTo>
                    <a:pt x="179626" y="488120"/>
                  </a:lnTo>
                  <a:lnTo>
                    <a:pt x="203271" y="464429"/>
                  </a:lnTo>
                  <a:lnTo>
                    <a:pt x="219505" y="424004"/>
                  </a:lnTo>
                  <a:lnTo>
                    <a:pt x="221620" y="398006"/>
                  </a:lnTo>
                  <a:lnTo>
                    <a:pt x="213446" y="347131"/>
                  </a:lnTo>
                  <a:lnTo>
                    <a:pt x="192755" y="311520"/>
                  </a:lnTo>
                  <a:lnTo>
                    <a:pt x="139357" y="252392"/>
                  </a:lnTo>
                  <a:lnTo>
                    <a:pt x="79093" y="201161"/>
                  </a:lnTo>
                  <a:lnTo>
                    <a:pt x="28948" y="143572"/>
                  </a:lnTo>
                  <a:lnTo>
                    <a:pt x="16045" y="127140"/>
                  </a:lnTo>
                  <a:lnTo>
                    <a:pt x="6411" y="108139"/>
                  </a:lnTo>
                  <a:lnTo>
                    <a:pt x="0" y="72121"/>
                  </a:lnTo>
                  <a:lnTo>
                    <a:pt x="2609" y="61279"/>
                  </a:lnTo>
                  <a:lnTo>
                    <a:pt x="14867" y="42992"/>
                  </a:lnTo>
                  <a:lnTo>
                    <a:pt x="35134" y="30186"/>
                  </a:lnTo>
                  <a:lnTo>
                    <a:pt x="86272" y="12432"/>
                  </a:lnTo>
                  <a:lnTo>
                    <a:pt x="134198" y="0"/>
                  </a:lnTo>
                  <a:lnTo>
                    <a:pt x="160309" y="1719"/>
                  </a:lnTo>
                  <a:lnTo>
                    <a:pt x="184392" y="12622"/>
                  </a:lnTo>
                  <a:lnTo>
                    <a:pt x="195728" y="20443"/>
                  </a:lnTo>
                  <a:lnTo>
                    <a:pt x="211442" y="41611"/>
                  </a:lnTo>
                  <a:lnTo>
                    <a:pt x="217270" y="53806"/>
                  </a:lnTo>
                  <a:lnTo>
                    <a:pt x="220627" y="82955"/>
                  </a:lnTo>
                  <a:lnTo>
                    <a:pt x="213249" y="143738"/>
                  </a:lnTo>
                  <a:lnTo>
                    <a:pt x="207870" y="194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Freeform 24"/>
          <p:cNvSpPr/>
          <p:nvPr/>
        </p:nvSpPr>
        <p:spPr>
          <a:xfrm>
            <a:off x="1150245" y="2193651"/>
            <a:ext cx="2058710" cy="758014"/>
          </a:xfrm>
          <a:custGeom>
            <a:avLst/>
            <a:gdLst/>
            <a:ahLst/>
            <a:cxnLst/>
            <a:rect l="0" t="0" r="0" b="0"/>
            <a:pathLst>
              <a:path w="2058710" h="758014">
                <a:moveTo>
                  <a:pt x="1134110" y="73660"/>
                </a:moveTo>
                <a:lnTo>
                  <a:pt x="1079065" y="56872"/>
                </a:lnTo>
                <a:lnTo>
                  <a:pt x="1024538" y="53447"/>
                </a:lnTo>
                <a:lnTo>
                  <a:pt x="963377" y="47181"/>
                </a:lnTo>
                <a:lnTo>
                  <a:pt x="909217" y="43588"/>
                </a:lnTo>
                <a:lnTo>
                  <a:pt x="854305" y="42523"/>
                </a:lnTo>
                <a:lnTo>
                  <a:pt x="795480" y="34928"/>
                </a:lnTo>
                <a:lnTo>
                  <a:pt x="734038" y="32548"/>
                </a:lnTo>
                <a:lnTo>
                  <a:pt x="670859" y="31843"/>
                </a:lnTo>
                <a:lnTo>
                  <a:pt x="607686" y="32804"/>
                </a:lnTo>
                <a:lnTo>
                  <a:pt x="546854" y="38808"/>
                </a:lnTo>
                <a:lnTo>
                  <a:pt x="486311" y="44549"/>
                </a:lnTo>
                <a:lnTo>
                  <a:pt x="427015" y="59948"/>
                </a:lnTo>
                <a:lnTo>
                  <a:pt x="379328" y="71417"/>
                </a:lnTo>
                <a:lnTo>
                  <a:pt x="322434" y="89114"/>
                </a:lnTo>
                <a:lnTo>
                  <a:pt x="270352" y="108005"/>
                </a:lnTo>
                <a:lnTo>
                  <a:pt x="217007" y="131701"/>
                </a:lnTo>
                <a:lnTo>
                  <a:pt x="161757" y="169483"/>
                </a:lnTo>
                <a:lnTo>
                  <a:pt x="122593" y="204676"/>
                </a:lnTo>
                <a:lnTo>
                  <a:pt x="77990" y="265798"/>
                </a:lnTo>
                <a:lnTo>
                  <a:pt x="35657" y="325405"/>
                </a:lnTo>
                <a:lnTo>
                  <a:pt x="15755" y="351932"/>
                </a:lnTo>
                <a:lnTo>
                  <a:pt x="3100" y="389558"/>
                </a:lnTo>
                <a:lnTo>
                  <a:pt x="0" y="437231"/>
                </a:lnTo>
                <a:lnTo>
                  <a:pt x="8840" y="499503"/>
                </a:lnTo>
                <a:lnTo>
                  <a:pt x="12808" y="523797"/>
                </a:lnTo>
                <a:lnTo>
                  <a:pt x="11975" y="557204"/>
                </a:lnTo>
                <a:lnTo>
                  <a:pt x="19661" y="578687"/>
                </a:lnTo>
                <a:lnTo>
                  <a:pt x="42731" y="604924"/>
                </a:lnTo>
                <a:lnTo>
                  <a:pt x="95380" y="641913"/>
                </a:lnTo>
                <a:lnTo>
                  <a:pt x="147980" y="677257"/>
                </a:lnTo>
                <a:lnTo>
                  <a:pt x="201587" y="702243"/>
                </a:lnTo>
                <a:lnTo>
                  <a:pt x="251053" y="714972"/>
                </a:lnTo>
                <a:lnTo>
                  <a:pt x="305874" y="723033"/>
                </a:lnTo>
                <a:lnTo>
                  <a:pt x="357212" y="728541"/>
                </a:lnTo>
                <a:lnTo>
                  <a:pt x="404009" y="734463"/>
                </a:lnTo>
                <a:lnTo>
                  <a:pt x="465937" y="742053"/>
                </a:lnTo>
                <a:lnTo>
                  <a:pt x="523311" y="745875"/>
                </a:lnTo>
                <a:lnTo>
                  <a:pt x="583610" y="754402"/>
                </a:lnTo>
                <a:lnTo>
                  <a:pt x="628887" y="756943"/>
                </a:lnTo>
                <a:lnTo>
                  <a:pt x="670141" y="757538"/>
                </a:lnTo>
                <a:lnTo>
                  <a:pt x="715772" y="757802"/>
                </a:lnTo>
                <a:lnTo>
                  <a:pt x="778141" y="757950"/>
                </a:lnTo>
                <a:lnTo>
                  <a:pt x="835615" y="757994"/>
                </a:lnTo>
                <a:lnTo>
                  <a:pt x="895148" y="758007"/>
                </a:lnTo>
                <a:lnTo>
                  <a:pt x="957186" y="758012"/>
                </a:lnTo>
                <a:lnTo>
                  <a:pt x="1014501" y="758013"/>
                </a:lnTo>
                <a:lnTo>
                  <a:pt x="1070882" y="758013"/>
                </a:lnTo>
                <a:lnTo>
                  <a:pt x="1132669" y="758013"/>
                </a:lnTo>
                <a:lnTo>
                  <a:pt x="1192793" y="758013"/>
                </a:lnTo>
                <a:lnTo>
                  <a:pt x="1249730" y="758013"/>
                </a:lnTo>
                <a:lnTo>
                  <a:pt x="1306037" y="758013"/>
                </a:lnTo>
                <a:lnTo>
                  <a:pt x="1362219" y="758013"/>
                </a:lnTo>
                <a:lnTo>
                  <a:pt x="1418378" y="754893"/>
                </a:lnTo>
                <a:lnTo>
                  <a:pt x="1474531" y="748948"/>
                </a:lnTo>
                <a:lnTo>
                  <a:pt x="1531853" y="740538"/>
                </a:lnTo>
                <a:lnTo>
                  <a:pt x="1583542" y="736847"/>
                </a:lnTo>
                <a:lnTo>
                  <a:pt x="1646171" y="728865"/>
                </a:lnTo>
                <a:lnTo>
                  <a:pt x="1695923" y="720261"/>
                </a:lnTo>
                <a:lnTo>
                  <a:pt x="1751536" y="713641"/>
                </a:lnTo>
                <a:lnTo>
                  <a:pt x="1814675" y="696884"/>
                </a:lnTo>
                <a:lnTo>
                  <a:pt x="1866067" y="669682"/>
                </a:lnTo>
                <a:lnTo>
                  <a:pt x="1920672" y="636450"/>
                </a:lnTo>
                <a:lnTo>
                  <a:pt x="1980478" y="583782"/>
                </a:lnTo>
                <a:lnTo>
                  <a:pt x="2023981" y="521654"/>
                </a:lnTo>
                <a:lnTo>
                  <a:pt x="2050954" y="480954"/>
                </a:lnTo>
                <a:lnTo>
                  <a:pt x="2058709" y="430281"/>
                </a:lnTo>
                <a:lnTo>
                  <a:pt x="2054651" y="375211"/>
                </a:lnTo>
                <a:lnTo>
                  <a:pt x="2041415" y="328848"/>
                </a:lnTo>
                <a:lnTo>
                  <a:pt x="2004012" y="265608"/>
                </a:lnTo>
                <a:lnTo>
                  <a:pt x="1982104" y="233479"/>
                </a:lnTo>
                <a:lnTo>
                  <a:pt x="1929390" y="185269"/>
                </a:lnTo>
                <a:lnTo>
                  <a:pt x="1872079" y="141867"/>
                </a:lnTo>
                <a:lnTo>
                  <a:pt x="1813608" y="107426"/>
                </a:lnTo>
                <a:lnTo>
                  <a:pt x="1754865" y="81179"/>
                </a:lnTo>
                <a:lnTo>
                  <a:pt x="1699473" y="63198"/>
                </a:lnTo>
                <a:lnTo>
                  <a:pt x="1640446" y="45593"/>
                </a:lnTo>
                <a:lnTo>
                  <a:pt x="1581373" y="28038"/>
                </a:lnTo>
                <a:lnTo>
                  <a:pt x="1523278" y="21235"/>
                </a:lnTo>
                <a:lnTo>
                  <a:pt x="1463238" y="14193"/>
                </a:lnTo>
                <a:lnTo>
                  <a:pt x="1414253" y="11587"/>
                </a:lnTo>
                <a:lnTo>
                  <a:pt x="1355780" y="7587"/>
                </a:lnTo>
                <a:lnTo>
                  <a:pt x="1299169" y="1467"/>
                </a:lnTo>
                <a:lnTo>
                  <a:pt x="1258552" y="631"/>
                </a:lnTo>
                <a:lnTo>
                  <a:pt x="1195548" y="160"/>
                </a:lnTo>
                <a:lnTo>
                  <a:pt x="1132337" y="0"/>
                </a:lnTo>
                <a:lnTo>
                  <a:pt x="1074791" y="7204"/>
                </a:lnTo>
                <a:lnTo>
                  <a:pt x="1018364" y="12960"/>
                </a:lnTo>
                <a:lnTo>
                  <a:pt x="962157" y="19426"/>
                </a:lnTo>
                <a:lnTo>
                  <a:pt x="899929" y="29109"/>
                </a:lnTo>
                <a:lnTo>
                  <a:pt x="854535" y="39167"/>
                </a:lnTo>
                <a:lnTo>
                  <a:pt x="828783" y="4207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5475940" y="621839"/>
            <a:ext cx="1149841" cy="452726"/>
            <a:chOff x="5475940" y="621839"/>
            <a:chExt cx="1149841" cy="452726"/>
          </a:xfrm>
        </p:grpSpPr>
        <p:sp>
          <p:nvSpPr>
            <p:cNvPr id="26" name="Freeform 25"/>
            <p:cNvSpPr/>
            <p:nvPr/>
          </p:nvSpPr>
          <p:spPr>
            <a:xfrm>
              <a:off x="5751915" y="621839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21057" y="0"/>
                  </a:moveTo>
                  <a:lnTo>
                    <a:pt x="17938" y="57264"/>
                  </a:lnTo>
                  <a:lnTo>
                    <a:pt x="11992" y="118156"/>
                  </a:lnTo>
                  <a:lnTo>
                    <a:pt x="5374" y="172270"/>
                  </a:lnTo>
                  <a:lnTo>
                    <a:pt x="2389" y="215384"/>
                  </a:lnTo>
                  <a:lnTo>
                    <a:pt x="1062" y="260673"/>
                  </a:lnTo>
                  <a:lnTo>
                    <a:pt x="473" y="304198"/>
                  </a:lnTo>
                  <a:lnTo>
                    <a:pt x="140" y="362574"/>
                  </a:lnTo>
                  <a:lnTo>
                    <a:pt x="28" y="422786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75940" y="695538"/>
              <a:ext cx="307562" cy="266581"/>
            </a:xfrm>
            <a:custGeom>
              <a:avLst/>
              <a:gdLst/>
              <a:ahLst/>
              <a:cxnLst/>
              <a:rect l="0" t="0" r="0" b="0"/>
              <a:pathLst>
                <a:path w="307562" h="266581">
                  <a:moveTo>
                    <a:pt x="307561" y="157928"/>
                  </a:moveTo>
                  <a:lnTo>
                    <a:pt x="264869" y="172500"/>
                  </a:lnTo>
                  <a:lnTo>
                    <a:pt x="204323" y="202914"/>
                  </a:lnTo>
                  <a:lnTo>
                    <a:pt x="140991" y="229652"/>
                  </a:lnTo>
                  <a:lnTo>
                    <a:pt x="78377" y="251962"/>
                  </a:lnTo>
                  <a:lnTo>
                    <a:pt x="34303" y="266580"/>
                  </a:lnTo>
                  <a:lnTo>
                    <a:pt x="25953" y="265457"/>
                  </a:lnTo>
                  <a:lnTo>
                    <a:pt x="19217" y="261200"/>
                  </a:lnTo>
                  <a:lnTo>
                    <a:pt x="8612" y="245940"/>
                  </a:lnTo>
                  <a:lnTo>
                    <a:pt x="0" y="223561"/>
                  </a:lnTo>
                  <a:lnTo>
                    <a:pt x="580" y="163830"/>
                  </a:lnTo>
                  <a:lnTo>
                    <a:pt x="5027" y="105758"/>
                  </a:lnTo>
                  <a:lnTo>
                    <a:pt x="11235" y="49227"/>
                  </a:lnTo>
                  <a:lnTo>
                    <a:pt x="2329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30595" y="748181"/>
              <a:ext cx="16119" cy="252685"/>
            </a:xfrm>
            <a:custGeom>
              <a:avLst/>
              <a:gdLst/>
              <a:ahLst/>
              <a:cxnLst/>
              <a:rect l="0" t="0" r="0" b="0"/>
              <a:pathLst>
                <a:path w="16119" h="252685">
                  <a:moveTo>
                    <a:pt x="5590" y="0"/>
                  </a:moveTo>
                  <a:lnTo>
                    <a:pt x="0" y="16767"/>
                  </a:lnTo>
                  <a:lnTo>
                    <a:pt x="4045" y="78565"/>
                  </a:lnTo>
                  <a:lnTo>
                    <a:pt x="5285" y="139261"/>
                  </a:lnTo>
                  <a:lnTo>
                    <a:pt x="12765" y="196311"/>
                  </a:lnTo>
                  <a:lnTo>
                    <a:pt x="16118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78257" y="853466"/>
              <a:ext cx="284271" cy="42115"/>
            </a:xfrm>
            <a:custGeom>
              <a:avLst/>
              <a:gdLst/>
              <a:ahLst/>
              <a:cxnLst/>
              <a:rect l="0" t="0" r="0" b="0"/>
              <a:pathLst>
                <a:path w="284271" h="42115">
                  <a:moveTo>
                    <a:pt x="284270" y="0"/>
                  </a:moveTo>
                  <a:lnTo>
                    <a:pt x="250648" y="14471"/>
                  </a:lnTo>
                  <a:lnTo>
                    <a:pt x="198946" y="22876"/>
                  </a:lnTo>
                  <a:lnTo>
                    <a:pt x="138084" y="35454"/>
                  </a:lnTo>
                  <a:lnTo>
                    <a:pt x="78142" y="40798"/>
                  </a:lnTo>
                  <a:lnTo>
                    <a:pt x="27481" y="4185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90687" y="755603"/>
              <a:ext cx="335094" cy="278966"/>
            </a:xfrm>
            <a:custGeom>
              <a:avLst/>
              <a:gdLst/>
              <a:ahLst/>
              <a:cxnLst/>
              <a:rect l="0" t="0" r="0" b="0"/>
              <a:pathLst>
                <a:path w="335094" h="278966">
                  <a:moveTo>
                    <a:pt x="261394" y="97863"/>
                  </a:moveTo>
                  <a:lnTo>
                    <a:pt x="246822" y="55171"/>
                  </a:lnTo>
                  <a:lnTo>
                    <a:pt x="241151" y="44835"/>
                  </a:lnTo>
                  <a:lnTo>
                    <a:pt x="210813" y="19110"/>
                  </a:lnTo>
                  <a:lnTo>
                    <a:pt x="177777" y="2259"/>
                  </a:lnTo>
                  <a:lnTo>
                    <a:pt x="153261" y="0"/>
                  </a:lnTo>
                  <a:lnTo>
                    <a:pt x="126767" y="4065"/>
                  </a:lnTo>
                  <a:lnTo>
                    <a:pt x="87884" y="19508"/>
                  </a:lnTo>
                  <a:lnTo>
                    <a:pt x="60505" y="40072"/>
                  </a:lnTo>
                  <a:lnTo>
                    <a:pt x="23099" y="88043"/>
                  </a:lnTo>
                  <a:lnTo>
                    <a:pt x="7385" y="124719"/>
                  </a:lnTo>
                  <a:lnTo>
                    <a:pt x="0" y="186269"/>
                  </a:lnTo>
                  <a:lnTo>
                    <a:pt x="1060" y="229212"/>
                  </a:lnTo>
                  <a:lnTo>
                    <a:pt x="9600" y="253337"/>
                  </a:lnTo>
                  <a:lnTo>
                    <a:pt x="24313" y="269518"/>
                  </a:lnTo>
                  <a:lnTo>
                    <a:pt x="33150" y="275470"/>
                  </a:lnTo>
                  <a:lnTo>
                    <a:pt x="55447" y="278965"/>
                  </a:lnTo>
                  <a:lnTo>
                    <a:pt x="102301" y="271676"/>
                  </a:lnTo>
                  <a:lnTo>
                    <a:pt x="129118" y="256728"/>
                  </a:lnTo>
                  <a:lnTo>
                    <a:pt x="173444" y="216960"/>
                  </a:lnTo>
                  <a:lnTo>
                    <a:pt x="200521" y="173424"/>
                  </a:lnTo>
                  <a:lnTo>
                    <a:pt x="223544" y="116744"/>
                  </a:lnTo>
                  <a:lnTo>
                    <a:pt x="222234" y="134523"/>
                  </a:lnTo>
                  <a:lnTo>
                    <a:pt x="234169" y="182759"/>
                  </a:lnTo>
                  <a:lnTo>
                    <a:pt x="255929" y="223167"/>
                  </a:lnTo>
                  <a:lnTo>
                    <a:pt x="285878" y="254892"/>
                  </a:lnTo>
                  <a:lnTo>
                    <a:pt x="295264" y="262211"/>
                  </a:lnTo>
                  <a:lnTo>
                    <a:pt x="303861" y="265920"/>
                  </a:lnTo>
                  <a:lnTo>
                    <a:pt x="335093" y="2663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725591" y="526424"/>
            <a:ext cx="1783039" cy="558012"/>
            <a:chOff x="6725591" y="526424"/>
            <a:chExt cx="1783039" cy="558012"/>
          </a:xfrm>
        </p:grpSpPr>
        <p:sp>
          <p:nvSpPr>
            <p:cNvPr id="32" name="Freeform 31"/>
            <p:cNvSpPr/>
            <p:nvPr/>
          </p:nvSpPr>
          <p:spPr>
            <a:xfrm>
              <a:off x="6725591" y="526424"/>
              <a:ext cx="349560" cy="305328"/>
            </a:xfrm>
            <a:custGeom>
              <a:avLst/>
              <a:gdLst/>
              <a:ahLst/>
              <a:cxnLst/>
              <a:rect l="0" t="0" r="0" b="0"/>
              <a:pathLst>
                <a:path w="349560" h="305328">
                  <a:moveTo>
                    <a:pt x="339031" y="0"/>
                  </a:moveTo>
                  <a:lnTo>
                    <a:pt x="283986" y="44322"/>
                  </a:lnTo>
                  <a:lnTo>
                    <a:pt x="224518" y="100637"/>
                  </a:lnTo>
                  <a:lnTo>
                    <a:pt x="173866" y="162529"/>
                  </a:lnTo>
                  <a:lnTo>
                    <a:pt x="112083" y="218383"/>
                  </a:lnTo>
                  <a:lnTo>
                    <a:pt x="57284" y="255836"/>
                  </a:lnTo>
                  <a:lnTo>
                    <a:pt x="2451" y="285653"/>
                  </a:lnTo>
                  <a:lnTo>
                    <a:pt x="0" y="288701"/>
                  </a:lnTo>
                  <a:lnTo>
                    <a:pt x="3047" y="290734"/>
                  </a:lnTo>
                  <a:lnTo>
                    <a:pt x="9756" y="292088"/>
                  </a:lnTo>
                  <a:lnTo>
                    <a:pt x="56486" y="287027"/>
                  </a:lnTo>
                  <a:lnTo>
                    <a:pt x="108694" y="285087"/>
                  </a:lnTo>
                  <a:lnTo>
                    <a:pt x="157179" y="285682"/>
                  </a:lnTo>
                  <a:lnTo>
                    <a:pt x="214959" y="291577"/>
                  </a:lnTo>
                  <a:lnTo>
                    <a:pt x="274192" y="293844"/>
                  </a:lnTo>
                  <a:lnTo>
                    <a:pt x="327956" y="297729"/>
                  </a:lnTo>
                  <a:lnTo>
                    <a:pt x="349559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01409" y="979150"/>
              <a:ext cx="336913" cy="1"/>
            </a:xfrm>
            <a:custGeom>
              <a:avLst/>
              <a:gdLst/>
              <a:ahLst/>
              <a:cxnLst/>
              <a:rect l="0" t="0" r="0" b="0"/>
              <a:pathLst>
                <a:path w="336913" h="1">
                  <a:moveTo>
                    <a:pt x="336912" y="0"/>
                  </a:moveTo>
                  <a:lnTo>
                    <a:pt x="284861" y="0"/>
                  </a:lnTo>
                  <a:lnTo>
                    <a:pt x="228682" y="0"/>
                  </a:lnTo>
                  <a:lnTo>
                    <a:pt x="187034" y="0"/>
                  </a:lnTo>
                  <a:lnTo>
                    <a:pt x="141228" y="0"/>
                  </a:lnTo>
                  <a:lnTo>
                    <a:pt x="80580" y="0"/>
                  </a:lnTo>
                  <a:lnTo>
                    <a:pt x="207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12062" y="610652"/>
              <a:ext cx="21058" cy="473784"/>
            </a:xfrm>
            <a:custGeom>
              <a:avLst/>
              <a:gdLst/>
              <a:ahLst/>
              <a:cxnLst/>
              <a:rect l="0" t="0" r="0" b="0"/>
              <a:pathLst>
                <a:path w="21058" h="473784">
                  <a:moveTo>
                    <a:pt x="21057" y="0"/>
                  </a:moveTo>
                  <a:lnTo>
                    <a:pt x="6403" y="53028"/>
                  </a:lnTo>
                  <a:lnTo>
                    <a:pt x="1897" y="101110"/>
                  </a:lnTo>
                  <a:lnTo>
                    <a:pt x="562" y="148632"/>
                  </a:lnTo>
                  <a:lnTo>
                    <a:pt x="166" y="209116"/>
                  </a:lnTo>
                  <a:lnTo>
                    <a:pt x="5638" y="262132"/>
                  </a:lnTo>
                  <a:lnTo>
                    <a:pt x="4671" y="324855"/>
                  </a:lnTo>
                  <a:lnTo>
                    <a:pt x="6755" y="350271"/>
                  </a:lnTo>
                  <a:lnTo>
                    <a:pt x="2521" y="401702"/>
                  </a:lnTo>
                  <a:lnTo>
                    <a:pt x="498" y="452829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45553" y="621181"/>
              <a:ext cx="204355" cy="459691"/>
            </a:xfrm>
            <a:custGeom>
              <a:avLst/>
              <a:gdLst/>
              <a:ahLst/>
              <a:cxnLst/>
              <a:rect l="0" t="0" r="0" b="0"/>
              <a:pathLst>
                <a:path w="204355" h="459691">
                  <a:moveTo>
                    <a:pt x="119193" y="0"/>
                  </a:moveTo>
                  <a:lnTo>
                    <a:pt x="102382" y="19150"/>
                  </a:lnTo>
                  <a:lnTo>
                    <a:pt x="75284" y="73217"/>
                  </a:lnTo>
                  <a:lnTo>
                    <a:pt x="59870" y="130189"/>
                  </a:lnTo>
                  <a:lnTo>
                    <a:pt x="42440" y="183904"/>
                  </a:lnTo>
                  <a:lnTo>
                    <a:pt x="26651" y="233084"/>
                  </a:lnTo>
                  <a:lnTo>
                    <a:pt x="10836" y="290926"/>
                  </a:lnTo>
                  <a:lnTo>
                    <a:pt x="0" y="342004"/>
                  </a:lnTo>
                  <a:lnTo>
                    <a:pt x="559" y="390413"/>
                  </a:lnTo>
                  <a:lnTo>
                    <a:pt x="13722" y="428803"/>
                  </a:lnTo>
                  <a:lnTo>
                    <a:pt x="29033" y="445213"/>
                  </a:lnTo>
                  <a:lnTo>
                    <a:pt x="38029" y="451226"/>
                  </a:lnTo>
                  <a:lnTo>
                    <a:pt x="73047" y="459690"/>
                  </a:lnTo>
                  <a:lnTo>
                    <a:pt x="96344" y="455431"/>
                  </a:lnTo>
                  <a:lnTo>
                    <a:pt x="126071" y="439879"/>
                  </a:lnTo>
                  <a:lnTo>
                    <a:pt x="187705" y="383863"/>
                  </a:lnTo>
                  <a:lnTo>
                    <a:pt x="204354" y="356282"/>
                  </a:lnTo>
                  <a:lnTo>
                    <a:pt x="203446" y="329923"/>
                  </a:lnTo>
                  <a:lnTo>
                    <a:pt x="195244" y="302220"/>
                  </a:lnTo>
                  <a:lnTo>
                    <a:pt x="183799" y="282109"/>
                  </a:lnTo>
                  <a:lnTo>
                    <a:pt x="167794" y="268491"/>
                  </a:lnTo>
                  <a:lnTo>
                    <a:pt x="158613" y="263222"/>
                  </a:lnTo>
                  <a:lnTo>
                    <a:pt x="135933" y="260487"/>
                  </a:lnTo>
                  <a:lnTo>
                    <a:pt x="83245" y="268263"/>
                  </a:lnTo>
                  <a:lnTo>
                    <a:pt x="28368" y="284472"/>
                  </a:lnTo>
                  <a:lnTo>
                    <a:pt x="338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896373" y="768580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3834" y="3119"/>
                  </a:lnTo>
                  <a:lnTo>
                    <a:pt x="111325" y="8333"/>
                  </a:lnTo>
                  <a:lnTo>
                    <a:pt x="60671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170114" y="555161"/>
              <a:ext cx="338516" cy="431165"/>
            </a:xfrm>
            <a:custGeom>
              <a:avLst/>
              <a:gdLst/>
              <a:ahLst/>
              <a:cxnLst/>
              <a:rect l="0" t="0" r="0" b="0"/>
              <a:pathLst>
                <a:path w="338516" h="431165">
                  <a:moveTo>
                    <a:pt x="0" y="97605"/>
                  </a:moveTo>
                  <a:lnTo>
                    <a:pt x="9575" y="66323"/>
                  </a:lnTo>
                  <a:lnTo>
                    <a:pt x="39403" y="27917"/>
                  </a:lnTo>
                  <a:lnTo>
                    <a:pt x="71076" y="12096"/>
                  </a:lnTo>
                  <a:lnTo>
                    <a:pt x="104508" y="0"/>
                  </a:lnTo>
                  <a:lnTo>
                    <a:pt x="142229" y="185"/>
                  </a:lnTo>
                  <a:lnTo>
                    <a:pt x="183042" y="7649"/>
                  </a:lnTo>
                  <a:lnTo>
                    <a:pt x="193387" y="13068"/>
                  </a:lnTo>
                  <a:lnTo>
                    <a:pt x="208003" y="28448"/>
                  </a:lnTo>
                  <a:lnTo>
                    <a:pt x="211198" y="37462"/>
                  </a:lnTo>
                  <a:lnTo>
                    <a:pt x="211629" y="56837"/>
                  </a:lnTo>
                  <a:lnTo>
                    <a:pt x="199706" y="87476"/>
                  </a:lnTo>
                  <a:lnTo>
                    <a:pt x="147248" y="149989"/>
                  </a:lnTo>
                  <a:lnTo>
                    <a:pt x="140280" y="157095"/>
                  </a:lnTo>
                  <a:lnTo>
                    <a:pt x="139143" y="160662"/>
                  </a:lnTo>
                  <a:lnTo>
                    <a:pt x="141895" y="161870"/>
                  </a:lnTo>
                  <a:lnTo>
                    <a:pt x="188268" y="162090"/>
                  </a:lnTo>
                  <a:lnTo>
                    <a:pt x="220730" y="170394"/>
                  </a:lnTo>
                  <a:lnTo>
                    <a:pt x="260021" y="193568"/>
                  </a:lnTo>
                  <a:lnTo>
                    <a:pt x="296247" y="226265"/>
                  </a:lnTo>
                  <a:lnTo>
                    <a:pt x="327845" y="285228"/>
                  </a:lnTo>
                  <a:lnTo>
                    <a:pt x="334377" y="296387"/>
                  </a:lnTo>
                  <a:lnTo>
                    <a:pt x="338515" y="321263"/>
                  </a:lnTo>
                  <a:lnTo>
                    <a:pt x="335285" y="346747"/>
                  </a:lnTo>
                  <a:lnTo>
                    <a:pt x="307697" y="402465"/>
                  </a:lnTo>
                  <a:lnTo>
                    <a:pt x="291172" y="417542"/>
                  </a:lnTo>
                  <a:lnTo>
                    <a:pt x="281853" y="423201"/>
                  </a:lnTo>
                  <a:lnTo>
                    <a:pt x="235200" y="431164"/>
                  </a:lnTo>
                  <a:lnTo>
                    <a:pt x="209428" y="426788"/>
                  </a:lnTo>
                  <a:lnTo>
                    <a:pt x="147298" y="403177"/>
                  </a:lnTo>
                  <a:lnTo>
                    <a:pt x="84219" y="378777"/>
                  </a:lnTo>
                  <a:lnTo>
                    <a:pt x="52643" y="3608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993154" y="1505575"/>
            <a:ext cx="1650536" cy="515897"/>
            <a:chOff x="5993154" y="1505575"/>
            <a:chExt cx="1650536" cy="515897"/>
          </a:xfrm>
        </p:grpSpPr>
        <p:sp>
          <p:nvSpPr>
            <p:cNvPr id="39" name="Freeform 38"/>
            <p:cNvSpPr/>
            <p:nvPr/>
          </p:nvSpPr>
          <p:spPr>
            <a:xfrm>
              <a:off x="6286489" y="1505575"/>
              <a:ext cx="30610" cy="494840"/>
            </a:xfrm>
            <a:custGeom>
              <a:avLst/>
              <a:gdLst/>
              <a:ahLst/>
              <a:cxnLst/>
              <a:rect l="0" t="0" r="0" b="0"/>
              <a:pathLst>
                <a:path w="30610" h="494840">
                  <a:moveTo>
                    <a:pt x="9552" y="0"/>
                  </a:moveTo>
                  <a:lnTo>
                    <a:pt x="2317" y="28726"/>
                  </a:lnTo>
                  <a:lnTo>
                    <a:pt x="0" y="79091"/>
                  </a:lnTo>
                  <a:lnTo>
                    <a:pt x="483" y="136128"/>
                  </a:lnTo>
                  <a:lnTo>
                    <a:pt x="7515" y="187213"/>
                  </a:lnTo>
                  <a:lnTo>
                    <a:pt x="15837" y="249143"/>
                  </a:lnTo>
                  <a:lnTo>
                    <a:pt x="22361" y="310649"/>
                  </a:lnTo>
                  <a:lnTo>
                    <a:pt x="28980" y="368119"/>
                  </a:lnTo>
                  <a:lnTo>
                    <a:pt x="30126" y="418558"/>
                  </a:lnTo>
                  <a:lnTo>
                    <a:pt x="30546" y="481559"/>
                  </a:lnTo>
                  <a:lnTo>
                    <a:pt x="30609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993154" y="1579274"/>
              <a:ext cx="302888" cy="278045"/>
            </a:xfrm>
            <a:custGeom>
              <a:avLst/>
              <a:gdLst/>
              <a:ahLst/>
              <a:cxnLst/>
              <a:rect l="0" t="0" r="0" b="0"/>
              <a:pathLst>
                <a:path w="302888" h="278045">
                  <a:moveTo>
                    <a:pt x="302887" y="178985"/>
                  </a:moveTo>
                  <a:lnTo>
                    <a:pt x="244270" y="202704"/>
                  </a:lnTo>
                  <a:lnTo>
                    <a:pt x="191266" y="218592"/>
                  </a:lnTo>
                  <a:lnTo>
                    <a:pt x="129395" y="249769"/>
                  </a:lnTo>
                  <a:lnTo>
                    <a:pt x="74469" y="268962"/>
                  </a:lnTo>
                  <a:lnTo>
                    <a:pt x="33736" y="278044"/>
                  </a:lnTo>
                  <a:lnTo>
                    <a:pt x="10129" y="276434"/>
                  </a:lnTo>
                  <a:lnTo>
                    <a:pt x="3600" y="272026"/>
                  </a:lnTo>
                  <a:lnTo>
                    <a:pt x="417" y="265579"/>
                  </a:lnTo>
                  <a:lnTo>
                    <a:pt x="0" y="249057"/>
                  </a:lnTo>
                  <a:lnTo>
                    <a:pt x="6793" y="188385"/>
                  </a:lnTo>
                  <a:lnTo>
                    <a:pt x="13294" y="139006"/>
                  </a:lnTo>
                  <a:lnTo>
                    <a:pt x="22630" y="87331"/>
                  </a:lnTo>
                  <a:lnTo>
                    <a:pt x="36264" y="29382"/>
                  </a:lnTo>
                  <a:lnTo>
                    <a:pt x="5020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569782" y="1726673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90" y="154167"/>
                  </a:lnTo>
                  <a:lnTo>
                    <a:pt x="10529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432911" y="1821430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0"/>
                  </a:moveTo>
                  <a:lnTo>
                    <a:pt x="194068" y="9065"/>
                  </a:lnTo>
                  <a:lnTo>
                    <a:pt x="139894" y="10239"/>
                  </a:lnTo>
                  <a:lnTo>
                    <a:pt x="81013" y="10471"/>
                  </a:lnTo>
                  <a:lnTo>
                    <a:pt x="36872" y="1051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857121" y="1731401"/>
              <a:ext cx="270672" cy="247957"/>
            </a:xfrm>
            <a:custGeom>
              <a:avLst/>
              <a:gdLst/>
              <a:ahLst/>
              <a:cxnLst/>
              <a:rect l="0" t="0" r="0" b="0"/>
              <a:pathLst>
                <a:path w="270672" h="247957">
                  <a:moveTo>
                    <a:pt x="186444" y="111086"/>
                  </a:moveTo>
                  <a:lnTo>
                    <a:pt x="192033" y="94318"/>
                  </a:lnTo>
                  <a:lnTo>
                    <a:pt x="188538" y="76727"/>
                  </a:lnTo>
                  <a:lnTo>
                    <a:pt x="167230" y="36838"/>
                  </a:lnTo>
                  <a:lnTo>
                    <a:pt x="141756" y="11228"/>
                  </a:lnTo>
                  <a:lnTo>
                    <a:pt x="119009" y="2363"/>
                  </a:lnTo>
                  <a:lnTo>
                    <a:pt x="106392" y="0"/>
                  </a:lnTo>
                  <a:lnTo>
                    <a:pt x="86135" y="3612"/>
                  </a:lnTo>
                  <a:lnTo>
                    <a:pt x="31149" y="38118"/>
                  </a:lnTo>
                  <a:lnTo>
                    <a:pt x="23252" y="44893"/>
                  </a:lnTo>
                  <a:lnTo>
                    <a:pt x="11358" y="64899"/>
                  </a:lnTo>
                  <a:lnTo>
                    <a:pt x="3343" y="90558"/>
                  </a:lnTo>
                  <a:lnTo>
                    <a:pt x="0" y="136719"/>
                  </a:lnTo>
                  <a:lnTo>
                    <a:pt x="7069" y="179382"/>
                  </a:lnTo>
                  <a:lnTo>
                    <a:pt x="23461" y="213600"/>
                  </a:lnTo>
                  <a:lnTo>
                    <a:pt x="36408" y="231127"/>
                  </a:lnTo>
                  <a:lnTo>
                    <a:pt x="45476" y="235567"/>
                  </a:lnTo>
                  <a:lnTo>
                    <a:pt x="68029" y="237380"/>
                  </a:lnTo>
                  <a:lnTo>
                    <a:pt x="101444" y="231824"/>
                  </a:lnTo>
                  <a:lnTo>
                    <a:pt x="119810" y="216610"/>
                  </a:lnTo>
                  <a:lnTo>
                    <a:pt x="156741" y="162590"/>
                  </a:lnTo>
                  <a:lnTo>
                    <a:pt x="168544" y="131935"/>
                  </a:lnTo>
                  <a:lnTo>
                    <a:pt x="168661" y="132005"/>
                  </a:lnTo>
                  <a:lnTo>
                    <a:pt x="167570" y="135560"/>
                  </a:lnTo>
                  <a:lnTo>
                    <a:pt x="171622" y="157332"/>
                  </a:lnTo>
                  <a:lnTo>
                    <a:pt x="185821" y="186009"/>
                  </a:lnTo>
                  <a:lnTo>
                    <a:pt x="219986" y="218735"/>
                  </a:lnTo>
                  <a:lnTo>
                    <a:pt x="254291" y="241491"/>
                  </a:lnTo>
                  <a:lnTo>
                    <a:pt x="270671" y="2479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248737" y="1652974"/>
              <a:ext cx="300197" cy="242156"/>
            </a:xfrm>
            <a:custGeom>
              <a:avLst/>
              <a:gdLst/>
              <a:ahLst/>
              <a:cxnLst/>
              <a:rect l="0" t="0" r="0" b="0"/>
              <a:pathLst>
                <a:path w="300197" h="242156">
                  <a:moveTo>
                    <a:pt x="289667" y="0"/>
                  </a:moveTo>
                  <a:lnTo>
                    <a:pt x="258385" y="9575"/>
                  </a:lnTo>
                  <a:lnTo>
                    <a:pt x="203218" y="38920"/>
                  </a:lnTo>
                  <a:lnTo>
                    <a:pt x="143593" y="70693"/>
                  </a:lnTo>
                  <a:lnTo>
                    <a:pt x="81466" y="105351"/>
                  </a:lnTo>
                  <a:lnTo>
                    <a:pt x="26766" y="139219"/>
                  </a:lnTo>
                  <a:lnTo>
                    <a:pt x="5536" y="148832"/>
                  </a:lnTo>
                  <a:lnTo>
                    <a:pt x="811" y="154204"/>
                  </a:lnTo>
                  <a:lnTo>
                    <a:pt x="0" y="160124"/>
                  </a:lnTo>
                  <a:lnTo>
                    <a:pt x="1799" y="166411"/>
                  </a:lnTo>
                  <a:lnTo>
                    <a:pt x="6508" y="171772"/>
                  </a:lnTo>
                  <a:lnTo>
                    <a:pt x="21099" y="180848"/>
                  </a:lnTo>
                  <a:lnTo>
                    <a:pt x="80703" y="191491"/>
                  </a:lnTo>
                  <a:lnTo>
                    <a:pt x="141156" y="203941"/>
                  </a:lnTo>
                  <a:lnTo>
                    <a:pt x="201016" y="217666"/>
                  </a:lnTo>
                  <a:lnTo>
                    <a:pt x="254782" y="231642"/>
                  </a:lnTo>
                  <a:lnTo>
                    <a:pt x="300196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243606" y="1968829"/>
              <a:ext cx="400084" cy="52643"/>
            </a:xfrm>
            <a:custGeom>
              <a:avLst/>
              <a:gdLst/>
              <a:ahLst/>
              <a:cxnLst/>
              <a:rect l="0" t="0" r="0" b="0"/>
              <a:pathLst>
                <a:path w="400084" h="52643">
                  <a:moveTo>
                    <a:pt x="400083" y="52642"/>
                  </a:moveTo>
                  <a:lnTo>
                    <a:pt x="357391" y="38070"/>
                  </a:lnTo>
                  <a:lnTo>
                    <a:pt x="335485" y="28618"/>
                  </a:lnTo>
                  <a:lnTo>
                    <a:pt x="283295" y="19431"/>
                  </a:lnTo>
                  <a:lnTo>
                    <a:pt x="222335" y="12287"/>
                  </a:lnTo>
                  <a:lnTo>
                    <a:pt x="161204" y="9706"/>
                  </a:lnTo>
                  <a:lnTo>
                    <a:pt x="111195" y="3395"/>
                  </a:lnTo>
                  <a:lnTo>
                    <a:pt x="60503" y="100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7812145" y="1504550"/>
            <a:ext cx="383181" cy="453751"/>
            <a:chOff x="7812145" y="1504550"/>
            <a:chExt cx="383181" cy="453751"/>
          </a:xfrm>
        </p:grpSpPr>
        <p:sp>
          <p:nvSpPr>
            <p:cNvPr id="47" name="Freeform 46"/>
            <p:cNvSpPr/>
            <p:nvPr/>
          </p:nvSpPr>
          <p:spPr>
            <a:xfrm>
              <a:off x="7812145" y="1516103"/>
              <a:ext cx="10529" cy="442198"/>
            </a:xfrm>
            <a:custGeom>
              <a:avLst/>
              <a:gdLst/>
              <a:ahLst/>
              <a:cxnLst/>
              <a:rect l="0" t="0" r="0" b="0"/>
              <a:pathLst>
                <a:path w="10529" h="442198">
                  <a:moveTo>
                    <a:pt x="10528" y="0"/>
                  </a:moveTo>
                  <a:lnTo>
                    <a:pt x="2195" y="37478"/>
                  </a:lnTo>
                  <a:lnTo>
                    <a:pt x="6022" y="94491"/>
                  </a:lnTo>
                  <a:lnTo>
                    <a:pt x="9193" y="150440"/>
                  </a:lnTo>
                  <a:lnTo>
                    <a:pt x="3029" y="209351"/>
                  </a:lnTo>
                  <a:lnTo>
                    <a:pt x="898" y="259082"/>
                  </a:lnTo>
                  <a:lnTo>
                    <a:pt x="266" y="316581"/>
                  </a:lnTo>
                  <a:lnTo>
                    <a:pt x="1248" y="368842"/>
                  </a:lnTo>
                  <a:lnTo>
                    <a:pt x="6089" y="406424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935714" y="1504550"/>
              <a:ext cx="259612" cy="399937"/>
            </a:xfrm>
            <a:custGeom>
              <a:avLst/>
              <a:gdLst/>
              <a:ahLst/>
              <a:cxnLst/>
              <a:rect l="0" t="0" r="0" b="0"/>
              <a:pathLst>
                <a:path w="259612" h="399937">
                  <a:moveTo>
                    <a:pt x="13301" y="85253"/>
                  </a:moveTo>
                  <a:lnTo>
                    <a:pt x="2123" y="74074"/>
                  </a:lnTo>
                  <a:lnTo>
                    <a:pt x="0" y="67272"/>
                  </a:lnTo>
                  <a:lnTo>
                    <a:pt x="761" y="50355"/>
                  </a:lnTo>
                  <a:lnTo>
                    <a:pt x="8118" y="34258"/>
                  </a:lnTo>
                  <a:lnTo>
                    <a:pt x="13355" y="26690"/>
                  </a:lnTo>
                  <a:lnTo>
                    <a:pt x="43083" y="4860"/>
                  </a:lnTo>
                  <a:lnTo>
                    <a:pt x="65142" y="0"/>
                  </a:lnTo>
                  <a:lnTo>
                    <a:pt x="107899" y="6411"/>
                  </a:lnTo>
                  <a:lnTo>
                    <a:pt x="125924" y="18627"/>
                  </a:lnTo>
                  <a:lnTo>
                    <a:pt x="140565" y="35754"/>
                  </a:lnTo>
                  <a:lnTo>
                    <a:pt x="150972" y="55064"/>
                  </a:lnTo>
                  <a:lnTo>
                    <a:pt x="157818" y="96845"/>
                  </a:lnTo>
                  <a:lnTo>
                    <a:pt x="151726" y="146554"/>
                  </a:lnTo>
                  <a:lnTo>
                    <a:pt x="145793" y="168650"/>
                  </a:lnTo>
                  <a:lnTo>
                    <a:pt x="133018" y="187049"/>
                  </a:lnTo>
                  <a:lnTo>
                    <a:pt x="121491" y="198346"/>
                  </a:lnTo>
                  <a:lnTo>
                    <a:pt x="124166" y="195568"/>
                  </a:lnTo>
                  <a:lnTo>
                    <a:pt x="136274" y="195893"/>
                  </a:lnTo>
                  <a:lnTo>
                    <a:pt x="192915" y="212065"/>
                  </a:lnTo>
                  <a:lnTo>
                    <a:pt x="203234" y="215417"/>
                  </a:lnTo>
                  <a:lnTo>
                    <a:pt x="220938" y="228501"/>
                  </a:lnTo>
                  <a:lnTo>
                    <a:pt x="235436" y="247185"/>
                  </a:lnTo>
                  <a:lnTo>
                    <a:pt x="254276" y="297307"/>
                  </a:lnTo>
                  <a:lnTo>
                    <a:pt x="259611" y="323389"/>
                  </a:lnTo>
                  <a:lnTo>
                    <a:pt x="258083" y="346679"/>
                  </a:lnTo>
                  <a:lnTo>
                    <a:pt x="253698" y="355463"/>
                  </a:lnTo>
                  <a:lnTo>
                    <a:pt x="217314" y="387760"/>
                  </a:lnTo>
                  <a:lnTo>
                    <a:pt x="196781" y="395175"/>
                  </a:lnTo>
                  <a:lnTo>
                    <a:pt x="145471" y="399936"/>
                  </a:lnTo>
                  <a:lnTo>
                    <a:pt x="121176" y="394348"/>
                  </a:lnTo>
                  <a:lnTo>
                    <a:pt x="99850" y="382895"/>
                  </a:lnTo>
                  <a:lnTo>
                    <a:pt x="54757" y="336309"/>
                  </a:lnTo>
                  <a:lnTo>
                    <a:pt x="44887" y="3168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790673" y="2210984"/>
            <a:ext cx="547483" cy="389555"/>
            <a:chOff x="5790673" y="2210984"/>
            <a:chExt cx="547483" cy="389555"/>
          </a:xfrm>
        </p:grpSpPr>
        <p:sp>
          <p:nvSpPr>
            <p:cNvPr id="50" name="Freeform 49"/>
            <p:cNvSpPr/>
            <p:nvPr/>
          </p:nvSpPr>
          <p:spPr>
            <a:xfrm>
              <a:off x="5790673" y="2463668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5369" y="3119"/>
                  </a:lnTo>
                  <a:lnTo>
                    <a:pt x="80422" y="9065"/>
                  </a:lnTo>
                  <a:lnTo>
                    <a:pt x="19849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296041" y="2210984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21057" y="0"/>
                  </a:moveTo>
                  <a:lnTo>
                    <a:pt x="17937" y="54144"/>
                  </a:lnTo>
                  <a:lnTo>
                    <a:pt x="11992" y="114680"/>
                  </a:lnTo>
                  <a:lnTo>
                    <a:pt x="10962" y="165651"/>
                  </a:lnTo>
                  <a:lnTo>
                    <a:pt x="10657" y="217798"/>
                  </a:lnTo>
                  <a:lnTo>
                    <a:pt x="10566" y="270293"/>
                  </a:lnTo>
                  <a:lnTo>
                    <a:pt x="9366" y="330858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138114" y="2284683"/>
              <a:ext cx="200042" cy="191659"/>
            </a:xfrm>
            <a:custGeom>
              <a:avLst/>
              <a:gdLst/>
              <a:ahLst/>
              <a:cxnLst/>
              <a:rect l="0" t="0" r="0" b="0"/>
              <a:pathLst>
                <a:path w="200042" h="191659">
                  <a:moveTo>
                    <a:pt x="200041" y="105286"/>
                  </a:moveTo>
                  <a:lnTo>
                    <a:pt x="141478" y="154784"/>
                  </a:lnTo>
                  <a:lnTo>
                    <a:pt x="93976" y="186442"/>
                  </a:lnTo>
                  <a:lnTo>
                    <a:pt x="83708" y="190975"/>
                  </a:lnTo>
                  <a:lnTo>
                    <a:pt x="74522" y="191658"/>
                  </a:lnTo>
                  <a:lnTo>
                    <a:pt x="58077" y="186177"/>
                  </a:lnTo>
                  <a:lnTo>
                    <a:pt x="46089" y="169703"/>
                  </a:lnTo>
                  <a:lnTo>
                    <a:pt x="26260" y="114808"/>
                  </a:lnTo>
                  <a:lnTo>
                    <a:pt x="16153" y="541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7748974" y="2189927"/>
            <a:ext cx="442198" cy="326384"/>
            <a:chOff x="7748974" y="2189927"/>
            <a:chExt cx="442198" cy="326384"/>
          </a:xfrm>
        </p:grpSpPr>
        <p:sp>
          <p:nvSpPr>
            <p:cNvPr id="54" name="Freeform 53"/>
            <p:cNvSpPr/>
            <p:nvPr/>
          </p:nvSpPr>
          <p:spPr>
            <a:xfrm>
              <a:off x="7748974" y="2316269"/>
              <a:ext cx="147400" cy="63172"/>
            </a:xfrm>
            <a:custGeom>
              <a:avLst/>
              <a:gdLst/>
              <a:ahLst/>
              <a:cxnLst/>
              <a:rect l="0" t="0" r="0" b="0"/>
              <a:pathLst>
                <a:path w="147400" h="63172">
                  <a:moveTo>
                    <a:pt x="147399" y="0"/>
                  </a:moveTo>
                  <a:lnTo>
                    <a:pt x="128248" y="16811"/>
                  </a:lnTo>
                  <a:lnTo>
                    <a:pt x="93501" y="34747"/>
                  </a:lnTo>
                  <a:lnTo>
                    <a:pt x="36191" y="5188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161049" y="2189927"/>
              <a:ext cx="30123" cy="326384"/>
            </a:xfrm>
            <a:custGeom>
              <a:avLst/>
              <a:gdLst/>
              <a:ahLst/>
              <a:cxnLst/>
              <a:rect l="0" t="0" r="0" b="0"/>
              <a:pathLst>
                <a:path w="30123" h="326384">
                  <a:moveTo>
                    <a:pt x="9065" y="0"/>
                  </a:moveTo>
                  <a:lnTo>
                    <a:pt x="0" y="58617"/>
                  </a:lnTo>
                  <a:lnTo>
                    <a:pt x="6061" y="120027"/>
                  </a:lnTo>
                  <a:lnTo>
                    <a:pt x="11590" y="175311"/>
                  </a:lnTo>
                  <a:lnTo>
                    <a:pt x="18012" y="225962"/>
                  </a:lnTo>
                  <a:lnTo>
                    <a:pt x="26517" y="279858"/>
                  </a:lnTo>
                  <a:lnTo>
                    <a:pt x="30122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033202" y="2232041"/>
              <a:ext cx="147441" cy="150860"/>
            </a:xfrm>
            <a:custGeom>
              <a:avLst/>
              <a:gdLst/>
              <a:ahLst/>
              <a:cxnLst/>
              <a:rect l="0" t="0" r="0" b="0"/>
              <a:pathLst>
                <a:path w="147441" h="150860">
                  <a:moveTo>
                    <a:pt x="147440" y="105285"/>
                  </a:moveTo>
                  <a:lnTo>
                    <a:pt x="121054" y="120926"/>
                  </a:lnTo>
                  <a:lnTo>
                    <a:pt x="64128" y="140129"/>
                  </a:lnTo>
                  <a:lnTo>
                    <a:pt x="31898" y="150834"/>
                  </a:lnTo>
                  <a:lnTo>
                    <a:pt x="22449" y="150859"/>
                  </a:lnTo>
                  <a:lnTo>
                    <a:pt x="5711" y="144647"/>
                  </a:lnTo>
                  <a:lnTo>
                    <a:pt x="1481" y="138546"/>
                  </a:lnTo>
                  <a:lnTo>
                    <a:pt x="0" y="82412"/>
                  </a:lnTo>
                  <a:lnTo>
                    <a:pt x="34" y="22345"/>
                  </a:lnTo>
                  <a:lnTo>
                    <a:pt x="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6864963" y="3126963"/>
            <a:ext cx="589214" cy="333982"/>
            <a:chOff x="6864963" y="3126963"/>
            <a:chExt cx="589214" cy="333982"/>
          </a:xfrm>
        </p:grpSpPr>
        <p:sp>
          <p:nvSpPr>
            <p:cNvPr id="58" name="Freeform 57"/>
            <p:cNvSpPr/>
            <p:nvPr/>
          </p:nvSpPr>
          <p:spPr>
            <a:xfrm>
              <a:off x="6864963" y="3176900"/>
              <a:ext cx="283887" cy="284045"/>
            </a:xfrm>
            <a:custGeom>
              <a:avLst/>
              <a:gdLst/>
              <a:ahLst/>
              <a:cxnLst/>
              <a:rect l="0" t="0" r="0" b="0"/>
              <a:pathLst>
                <a:path w="283887" h="284045">
                  <a:moveTo>
                    <a:pt x="199659" y="86934"/>
                  </a:moveTo>
                  <a:lnTo>
                    <a:pt x="190083" y="62887"/>
                  </a:lnTo>
                  <a:lnTo>
                    <a:pt x="154666" y="21752"/>
                  </a:lnTo>
                  <a:lnTo>
                    <a:pt x="125106" y="2760"/>
                  </a:lnTo>
                  <a:lnTo>
                    <a:pt x="101404" y="0"/>
                  </a:lnTo>
                  <a:lnTo>
                    <a:pt x="76441" y="3843"/>
                  </a:lnTo>
                  <a:lnTo>
                    <a:pt x="53648" y="13350"/>
                  </a:lnTo>
                  <a:lnTo>
                    <a:pt x="34939" y="31613"/>
                  </a:lnTo>
                  <a:lnTo>
                    <a:pt x="9453" y="75876"/>
                  </a:lnTo>
                  <a:lnTo>
                    <a:pt x="1560" y="126820"/>
                  </a:lnTo>
                  <a:lnTo>
                    <a:pt x="0" y="181944"/>
                  </a:lnTo>
                  <a:lnTo>
                    <a:pt x="5282" y="232303"/>
                  </a:lnTo>
                  <a:lnTo>
                    <a:pt x="19883" y="259728"/>
                  </a:lnTo>
                  <a:lnTo>
                    <a:pt x="35530" y="272135"/>
                  </a:lnTo>
                  <a:lnTo>
                    <a:pt x="55353" y="280380"/>
                  </a:lnTo>
                  <a:lnTo>
                    <a:pt x="79760" y="284044"/>
                  </a:lnTo>
                  <a:lnTo>
                    <a:pt x="99966" y="279433"/>
                  </a:lnTo>
                  <a:lnTo>
                    <a:pt x="132004" y="257410"/>
                  </a:lnTo>
                  <a:lnTo>
                    <a:pt x="153746" y="231812"/>
                  </a:lnTo>
                  <a:lnTo>
                    <a:pt x="177639" y="173025"/>
                  </a:lnTo>
                  <a:lnTo>
                    <a:pt x="192449" y="129416"/>
                  </a:lnTo>
                  <a:lnTo>
                    <a:pt x="194853" y="126954"/>
                  </a:lnTo>
                  <a:lnTo>
                    <a:pt x="196455" y="129991"/>
                  </a:lnTo>
                  <a:lnTo>
                    <a:pt x="214126" y="192890"/>
                  </a:lnTo>
                  <a:lnTo>
                    <a:pt x="224352" y="224004"/>
                  </a:lnTo>
                  <a:lnTo>
                    <a:pt x="237539" y="238710"/>
                  </a:lnTo>
                  <a:lnTo>
                    <a:pt x="283886" y="2659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186149" y="3126963"/>
              <a:ext cx="225914" cy="168457"/>
            </a:xfrm>
            <a:custGeom>
              <a:avLst/>
              <a:gdLst/>
              <a:ahLst/>
              <a:cxnLst/>
              <a:rect l="0" t="0" r="0" b="0"/>
              <a:pathLst>
                <a:path w="225914" h="168457">
                  <a:moveTo>
                    <a:pt x="225913" y="0"/>
                  </a:moveTo>
                  <a:lnTo>
                    <a:pt x="207932" y="15641"/>
                  </a:lnTo>
                  <a:lnTo>
                    <a:pt x="149582" y="50336"/>
                  </a:lnTo>
                  <a:lnTo>
                    <a:pt x="88812" y="81831"/>
                  </a:lnTo>
                  <a:lnTo>
                    <a:pt x="29134" y="108696"/>
                  </a:lnTo>
                  <a:lnTo>
                    <a:pt x="6265" y="117719"/>
                  </a:lnTo>
                  <a:lnTo>
                    <a:pt x="1102" y="122933"/>
                  </a:lnTo>
                  <a:lnTo>
                    <a:pt x="0" y="128749"/>
                  </a:lnTo>
                  <a:lnTo>
                    <a:pt x="1605" y="134966"/>
                  </a:lnTo>
                  <a:lnTo>
                    <a:pt x="8524" y="139110"/>
                  </a:lnTo>
                  <a:lnTo>
                    <a:pt x="66626" y="151897"/>
                  </a:lnTo>
                  <a:lnTo>
                    <a:pt x="118236" y="157907"/>
                  </a:lnTo>
                  <a:lnTo>
                    <a:pt x="170372" y="166026"/>
                  </a:lnTo>
                  <a:lnTo>
                    <a:pt x="204856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222549" y="3379647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10529"/>
                  </a:moveTo>
                  <a:lnTo>
                    <a:pt x="194148" y="2196"/>
                  </a:lnTo>
                  <a:lnTo>
                    <a:pt x="142725" y="434"/>
                  </a:lnTo>
                  <a:lnTo>
                    <a:pt x="86338" y="86"/>
                  </a:lnTo>
                  <a:lnTo>
                    <a:pt x="29446" y="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6634808" y="2884974"/>
            <a:ext cx="1505927" cy="936253"/>
            <a:chOff x="6634808" y="2884974"/>
            <a:chExt cx="1505927" cy="936253"/>
          </a:xfrm>
        </p:grpSpPr>
        <p:sp>
          <p:nvSpPr>
            <p:cNvPr id="62" name="Freeform 61"/>
            <p:cNvSpPr/>
            <p:nvPr/>
          </p:nvSpPr>
          <p:spPr>
            <a:xfrm>
              <a:off x="7542475" y="3013874"/>
              <a:ext cx="259142" cy="428945"/>
            </a:xfrm>
            <a:custGeom>
              <a:avLst/>
              <a:gdLst/>
              <a:ahLst/>
              <a:cxnLst/>
              <a:rect l="0" t="0" r="0" b="0"/>
              <a:pathLst>
                <a:path w="259142" h="428945">
                  <a:moveTo>
                    <a:pt x="259141" y="102561"/>
                  </a:moveTo>
                  <a:lnTo>
                    <a:pt x="209644" y="43998"/>
                  </a:lnTo>
                  <a:lnTo>
                    <a:pt x="180690" y="16210"/>
                  </a:lnTo>
                  <a:lnTo>
                    <a:pt x="162274" y="6471"/>
                  </a:lnTo>
                  <a:lnTo>
                    <a:pt x="126585" y="0"/>
                  </a:lnTo>
                  <a:lnTo>
                    <a:pt x="91964" y="3672"/>
                  </a:lnTo>
                  <a:lnTo>
                    <a:pt x="59479" y="17758"/>
                  </a:lnTo>
                  <a:lnTo>
                    <a:pt x="10616" y="57195"/>
                  </a:lnTo>
                  <a:lnTo>
                    <a:pt x="2456" y="77329"/>
                  </a:lnTo>
                  <a:lnTo>
                    <a:pt x="0" y="101875"/>
                  </a:lnTo>
                  <a:lnTo>
                    <a:pt x="6364" y="140832"/>
                  </a:lnTo>
                  <a:lnTo>
                    <a:pt x="16554" y="164024"/>
                  </a:lnTo>
                  <a:lnTo>
                    <a:pt x="32002" y="179791"/>
                  </a:lnTo>
                  <a:lnTo>
                    <a:pt x="70515" y="199444"/>
                  </a:lnTo>
                  <a:lnTo>
                    <a:pt x="91079" y="200992"/>
                  </a:lnTo>
                  <a:lnTo>
                    <a:pt x="110748" y="196611"/>
                  </a:lnTo>
                  <a:lnTo>
                    <a:pt x="142438" y="174734"/>
                  </a:lnTo>
                  <a:lnTo>
                    <a:pt x="192408" y="121449"/>
                  </a:lnTo>
                  <a:lnTo>
                    <a:pt x="197106" y="119832"/>
                  </a:lnTo>
                  <a:lnTo>
                    <a:pt x="200236" y="123434"/>
                  </a:lnTo>
                  <a:lnTo>
                    <a:pt x="214282" y="180288"/>
                  </a:lnTo>
                  <a:lnTo>
                    <a:pt x="222075" y="233208"/>
                  </a:lnTo>
                  <a:lnTo>
                    <a:pt x="227642" y="295957"/>
                  </a:lnTo>
                  <a:lnTo>
                    <a:pt x="232556" y="354625"/>
                  </a:lnTo>
                  <a:lnTo>
                    <a:pt x="229037" y="394055"/>
                  </a:lnTo>
                  <a:lnTo>
                    <a:pt x="227556" y="4289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634808" y="2884974"/>
              <a:ext cx="1505927" cy="936253"/>
            </a:xfrm>
            <a:custGeom>
              <a:avLst/>
              <a:gdLst/>
              <a:ahLst/>
              <a:cxnLst/>
              <a:rect l="0" t="0" r="0" b="0"/>
              <a:pathLst>
                <a:path w="1505927" h="936253">
                  <a:moveTo>
                    <a:pt x="1093109" y="20891"/>
                  </a:moveTo>
                  <a:lnTo>
                    <a:pt x="1044179" y="9438"/>
                  </a:lnTo>
                  <a:lnTo>
                    <a:pt x="993213" y="2679"/>
                  </a:lnTo>
                  <a:lnTo>
                    <a:pt x="939897" y="677"/>
                  </a:lnTo>
                  <a:lnTo>
                    <a:pt x="879961" y="0"/>
                  </a:lnTo>
                  <a:lnTo>
                    <a:pt x="823062" y="7102"/>
                  </a:lnTo>
                  <a:lnTo>
                    <a:pt x="766762" y="12838"/>
                  </a:lnTo>
                  <a:lnTo>
                    <a:pt x="710581" y="24889"/>
                  </a:lnTo>
                  <a:lnTo>
                    <a:pt x="654423" y="38535"/>
                  </a:lnTo>
                  <a:lnTo>
                    <a:pt x="598270" y="52495"/>
                  </a:lnTo>
                  <a:lnTo>
                    <a:pt x="542118" y="66518"/>
                  </a:lnTo>
                  <a:lnTo>
                    <a:pt x="487135" y="87789"/>
                  </a:lnTo>
                  <a:lnTo>
                    <a:pt x="424840" y="113784"/>
                  </a:lnTo>
                  <a:lnTo>
                    <a:pt x="371033" y="140539"/>
                  </a:lnTo>
                  <a:lnTo>
                    <a:pt x="308989" y="180941"/>
                  </a:lnTo>
                  <a:lnTo>
                    <a:pt x="255212" y="212946"/>
                  </a:lnTo>
                  <a:lnTo>
                    <a:pt x="198764" y="254470"/>
                  </a:lnTo>
                  <a:lnTo>
                    <a:pt x="145620" y="302298"/>
                  </a:lnTo>
                  <a:lnTo>
                    <a:pt x="85499" y="358476"/>
                  </a:lnTo>
                  <a:lnTo>
                    <a:pt x="47690" y="412873"/>
                  </a:lnTo>
                  <a:lnTo>
                    <a:pt x="19284" y="475482"/>
                  </a:lnTo>
                  <a:lnTo>
                    <a:pt x="4408" y="526812"/>
                  </a:lnTo>
                  <a:lnTo>
                    <a:pt x="0" y="575946"/>
                  </a:lnTo>
                  <a:lnTo>
                    <a:pt x="1309" y="605664"/>
                  </a:lnTo>
                  <a:lnTo>
                    <a:pt x="16370" y="648702"/>
                  </a:lnTo>
                  <a:lnTo>
                    <a:pt x="56740" y="708052"/>
                  </a:lnTo>
                  <a:lnTo>
                    <a:pt x="113918" y="768250"/>
                  </a:lnTo>
                  <a:lnTo>
                    <a:pt x="168679" y="817537"/>
                  </a:lnTo>
                  <a:lnTo>
                    <a:pt x="225936" y="852857"/>
                  </a:lnTo>
                  <a:lnTo>
                    <a:pt x="287333" y="880457"/>
                  </a:lnTo>
                  <a:lnTo>
                    <a:pt x="350716" y="897521"/>
                  </a:lnTo>
                  <a:lnTo>
                    <a:pt x="406780" y="912157"/>
                  </a:lnTo>
                  <a:lnTo>
                    <a:pt x="451324" y="922788"/>
                  </a:lnTo>
                  <a:lnTo>
                    <a:pt x="492407" y="929832"/>
                  </a:lnTo>
                  <a:lnTo>
                    <a:pt x="537961" y="933742"/>
                  </a:lnTo>
                  <a:lnTo>
                    <a:pt x="585504" y="935480"/>
                  </a:lnTo>
                  <a:lnTo>
                    <a:pt x="633930" y="936252"/>
                  </a:lnTo>
                  <a:lnTo>
                    <a:pt x="690464" y="931098"/>
                  </a:lnTo>
                  <a:lnTo>
                    <a:pt x="751488" y="927281"/>
                  </a:lnTo>
                  <a:lnTo>
                    <a:pt x="805484" y="923408"/>
                  </a:lnTo>
                  <a:lnTo>
                    <a:pt x="855879" y="911724"/>
                  </a:lnTo>
                  <a:lnTo>
                    <a:pt x="909725" y="898151"/>
                  </a:lnTo>
                  <a:lnTo>
                    <a:pt x="971777" y="880703"/>
                  </a:lnTo>
                  <a:lnTo>
                    <a:pt x="1025555" y="866678"/>
                  </a:lnTo>
                  <a:lnTo>
                    <a:pt x="1087592" y="843543"/>
                  </a:lnTo>
                  <a:lnTo>
                    <a:pt x="1141369" y="825542"/>
                  </a:lnTo>
                  <a:lnTo>
                    <a:pt x="1197817" y="807147"/>
                  </a:lnTo>
                  <a:lnTo>
                    <a:pt x="1250961" y="781155"/>
                  </a:lnTo>
                  <a:lnTo>
                    <a:pt x="1314201" y="746627"/>
                  </a:lnTo>
                  <a:lnTo>
                    <a:pt x="1373252" y="698182"/>
                  </a:lnTo>
                  <a:lnTo>
                    <a:pt x="1424136" y="639513"/>
                  </a:lnTo>
                  <a:lnTo>
                    <a:pt x="1459404" y="585111"/>
                  </a:lnTo>
                  <a:lnTo>
                    <a:pt x="1489248" y="523976"/>
                  </a:lnTo>
                  <a:lnTo>
                    <a:pt x="1505022" y="475410"/>
                  </a:lnTo>
                  <a:lnTo>
                    <a:pt x="1505926" y="423975"/>
                  </a:lnTo>
                  <a:lnTo>
                    <a:pt x="1498784" y="371690"/>
                  </a:lnTo>
                  <a:lnTo>
                    <a:pt x="1478655" y="311196"/>
                  </a:lnTo>
                  <a:lnTo>
                    <a:pt x="1459082" y="267358"/>
                  </a:lnTo>
                  <a:lnTo>
                    <a:pt x="1405356" y="207063"/>
                  </a:lnTo>
                  <a:lnTo>
                    <a:pt x="1343709" y="150749"/>
                  </a:lnTo>
                  <a:lnTo>
                    <a:pt x="1282438" y="108629"/>
                  </a:lnTo>
                  <a:lnTo>
                    <a:pt x="1219435" y="72104"/>
                  </a:lnTo>
                  <a:lnTo>
                    <a:pt x="1168928" y="56397"/>
                  </a:lnTo>
                  <a:lnTo>
                    <a:pt x="1113891" y="42029"/>
                  </a:lnTo>
                  <a:lnTo>
                    <a:pt x="1057960" y="27926"/>
                  </a:lnTo>
                  <a:lnTo>
                    <a:pt x="1001851" y="22281"/>
                  </a:lnTo>
                  <a:lnTo>
                    <a:pt x="951947" y="21165"/>
                  </a:lnTo>
                  <a:lnTo>
                    <a:pt x="924653" y="208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926507" y="252683"/>
            <a:ext cx="4294618" cy="715746"/>
            <a:chOff x="926507" y="252683"/>
            <a:chExt cx="4294618" cy="715746"/>
          </a:xfrm>
        </p:grpSpPr>
        <p:sp>
          <p:nvSpPr>
            <p:cNvPr id="2" name="Freeform 1"/>
            <p:cNvSpPr/>
            <p:nvPr/>
          </p:nvSpPr>
          <p:spPr>
            <a:xfrm>
              <a:off x="1284476" y="273740"/>
              <a:ext cx="16392" cy="452727"/>
            </a:xfrm>
            <a:custGeom>
              <a:avLst/>
              <a:gdLst/>
              <a:ahLst/>
              <a:cxnLst/>
              <a:rect l="0" t="0" r="0" b="0"/>
              <a:pathLst>
                <a:path w="16392" h="452727">
                  <a:moveTo>
                    <a:pt x="10529" y="0"/>
                  </a:moveTo>
                  <a:lnTo>
                    <a:pt x="9359" y="50433"/>
                  </a:lnTo>
                  <a:lnTo>
                    <a:pt x="4463" y="107750"/>
                  </a:lnTo>
                  <a:lnTo>
                    <a:pt x="8212" y="166847"/>
                  </a:lnTo>
                  <a:lnTo>
                    <a:pt x="11012" y="218542"/>
                  </a:lnTo>
                  <a:lnTo>
                    <a:pt x="16391" y="279483"/>
                  </a:lnTo>
                  <a:lnTo>
                    <a:pt x="12033" y="340126"/>
                  </a:lnTo>
                  <a:lnTo>
                    <a:pt x="10826" y="402148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26507" y="263212"/>
              <a:ext cx="631711" cy="21058"/>
            </a:xfrm>
            <a:custGeom>
              <a:avLst/>
              <a:gdLst/>
              <a:ahLst/>
              <a:cxnLst/>
              <a:rect l="0" t="0" r="0" b="0"/>
              <a:pathLst>
                <a:path w="631711" h="21058">
                  <a:moveTo>
                    <a:pt x="631710" y="0"/>
                  </a:moveTo>
                  <a:lnTo>
                    <a:pt x="579660" y="0"/>
                  </a:lnTo>
                  <a:lnTo>
                    <a:pt x="526601" y="3119"/>
                  </a:lnTo>
                  <a:lnTo>
                    <a:pt x="470715" y="8333"/>
                  </a:lnTo>
                  <a:lnTo>
                    <a:pt x="412822" y="12998"/>
                  </a:lnTo>
                  <a:lnTo>
                    <a:pt x="355505" y="18669"/>
                  </a:lnTo>
                  <a:lnTo>
                    <a:pt x="294068" y="20349"/>
                  </a:lnTo>
                  <a:lnTo>
                    <a:pt x="237650" y="20847"/>
                  </a:lnTo>
                  <a:lnTo>
                    <a:pt x="185059" y="20995"/>
                  </a:lnTo>
                  <a:lnTo>
                    <a:pt x="128142" y="21039"/>
                  </a:lnTo>
                  <a:lnTo>
                    <a:pt x="74233" y="21051"/>
                  </a:lnTo>
                  <a:lnTo>
                    <a:pt x="30574" y="210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06047" y="494839"/>
              <a:ext cx="78472" cy="212356"/>
            </a:xfrm>
            <a:custGeom>
              <a:avLst/>
              <a:gdLst/>
              <a:ahLst/>
              <a:cxnLst/>
              <a:rect l="0" t="0" r="0" b="0"/>
              <a:pathLst>
                <a:path w="78472" h="212356">
                  <a:moveTo>
                    <a:pt x="4771" y="52642"/>
                  </a:moveTo>
                  <a:lnTo>
                    <a:pt x="10360" y="111259"/>
                  </a:lnTo>
                  <a:lnTo>
                    <a:pt x="21560" y="172669"/>
                  </a:lnTo>
                  <a:lnTo>
                    <a:pt x="23931" y="202304"/>
                  </a:lnTo>
                  <a:lnTo>
                    <a:pt x="22224" y="209738"/>
                  </a:lnTo>
                  <a:lnTo>
                    <a:pt x="18746" y="212355"/>
                  </a:lnTo>
                  <a:lnTo>
                    <a:pt x="14088" y="211760"/>
                  </a:lnTo>
                  <a:lnTo>
                    <a:pt x="10982" y="205514"/>
                  </a:lnTo>
                  <a:lnTo>
                    <a:pt x="0" y="148582"/>
                  </a:lnTo>
                  <a:lnTo>
                    <a:pt x="1538" y="110575"/>
                  </a:lnTo>
                  <a:lnTo>
                    <a:pt x="9402" y="75267"/>
                  </a:lnTo>
                  <a:lnTo>
                    <a:pt x="24731" y="48167"/>
                  </a:lnTo>
                  <a:lnTo>
                    <a:pt x="44090" y="25320"/>
                  </a:lnTo>
                  <a:lnTo>
                    <a:pt x="77539" y="4143"/>
                  </a:lnTo>
                  <a:lnTo>
                    <a:pt x="784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62680" y="505367"/>
              <a:ext cx="120008" cy="218546"/>
            </a:xfrm>
            <a:custGeom>
              <a:avLst/>
              <a:gdLst/>
              <a:ahLst/>
              <a:cxnLst/>
              <a:rect l="0" t="0" r="0" b="0"/>
              <a:pathLst>
                <a:path w="120008" h="218546">
                  <a:moveTo>
                    <a:pt x="6066" y="42114"/>
                  </a:moveTo>
                  <a:lnTo>
                    <a:pt x="0" y="74566"/>
                  </a:lnTo>
                  <a:lnTo>
                    <a:pt x="13785" y="136947"/>
                  </a:lnTo>
                  <a:lnTo>
                    <a:pt x="35373" y="198879"/>
                  </a:lnTo>
                  <a:lnTo>
                    <a:pt x="46777" y="215513"/>
                  </a:lnTo>
                  <a:lnTo>
                    <a:pt x="54264" y="218545"/>
                  </a:lnTo>
                  <a:lnTo>
                    <a:pt x="62764" y="218226"/>
                  </a:lnTo>
                  <a:lnTo>
                    <a:pt x="71941" y="215674"/>
                  </a:lnTo>
                  <a:lnTo>
                    <a:pt x="88376" y="200360"/>
                  </a:lnTo>
                  <a:lnTo>
                    <a:pt x="112402" y="157991"/>
                  </a:lnTo>
                  <a:lnTo>
                    <a:pt x="120007" y="99015"/>
                  </a:lnTo>
                  <a:lnTo>
                    <a:pt x="118985" y="50655"/>
                  </a:lnTo>
                  <a:lnTo>
                    <a:pt x="1008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75408" y="489014"/>
              <a:ext cx="149889" cy="195339"/>
            </a:xfrm>
            <a:custGeom>
              <a:avLst/>
              <a:gdLst/>
              <a:ahLst/>
              <a:cxnLst/>
              <a:rect l="0" t="0" r="0" b="0"/>
              <a:pathLst>
                <a:path w="149889" h="195339">
                  <a:moveTo>
                    <a:pt x="14436" y="111110"/>
                  </a:moveTo>
                  <a:lnTo>
                    <a:pt x="73053" y="96456"/>
                  </a:lnTo>
                  <a:lnTo>
                    <a:pt x="129650" y="67990"/>
                  </a:lnTo>
                  <a:lnTo>
                    <a:pt x="140378" y="61307"/>
                  </a:lnTo>
                  <a:lnTo>
                    <a:pt x="146361" y="52171"/>
                  </a:lnTo>
                  <a:lnTo>
                    <a:pt x="149888" y="29543"/>
                  </a:lnTo>
                  <a:lnTo>
                    <a:pt x="146851" y="20467"/>
                  </a:lnTo>
                  <a:lnTo>
                    <a:pt x="134119" y="7263"/>
                  </a:lnTo>
                  <a:lnTo>
                    <a:pt x="110522" y="615"/>
                  </a:lnTo>
                  <a:lnTo>
                    <a:pt x="82877" y="0"/>
                  </a:lnTo>
                  <a:lnTo>
                    <a:pt x="58893" y="7525"/>
                  </a:lnTo>
                  <a:lnTo>
                    <a:pt x="39654" y="21788"/>
                  </a:lnTo>
                  <a:lnTo>
                    <a:pt x="24474" y="39826"/>
                  </a:lnTo>
                  <a:lnTo>
                    <a:pt x="1258" y="90371"/>
                  </a:lnTo>
                  <a:lnTo>
                    <a:pt x="0" y="114371"/>
                  </a:lnTo>
                  <a:lnTo>
                    <a:pt x="4511" y="138296"/>
                  </a:lnTo>
                  <a:lnTo>
                    <a:pt x="14314" y="156728"/>
                  </a:lnTo>
                  <a:lnTo>
                    <a:pt x="38577" y="180258"/>
                  </a:lnTo>
                  <a:lnTo>
                    <a:pt x="54801" y="188636"/>
                  </a:lnTo>
                  <a:lnTo>
                    <a:pt x="77607" y="1953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32000" y="694880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16788" y="55045"/>
                  </a:lnTo>
                  <a:lnTo>
                    <a:pt x="20213" y="106453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44547" y="252683"/>
              <a:ext cx="213879" cy="421141"/>
            </a:xfrm>
            <a:custGeom>
              <a:avLst/>
              <a:gdLst/>
              <a:ahLst/>
              <a:cxnLst/>
              <a:rect l="0" t="0" r="0" b="0"/>
              <a:pathLst>
                <a:path w="213879" h="421141">
                  <a:moveTo>
                    <a:pt x="66479" y="421140"/>
                  </a:moveTo>
                  <a:lnTo>
                    <a:pt x="66479" y="362524"/>
                  </a:lnTo>
                  <a:lnTo>
                    <a:pt x="58073" y="307180"/>
                  </a:lnTo>
                  <a:lnTo>
                    <a:pt x="45148" y="244255"/>
                  </a:lnTo>
                  <a:lnTo>
                    <a:pt x="36919" y="180829"/>
                  </a:lnTo>
                  <a:lnTo>
                    <a:pt x="19652" y="120381"/>
                  </a:lnTo>
                  <a:lnTo>
                    <a:pt x="3763" y="66500"/>
                  </a:lnTo>
                  <a:lnTo>
                    <a:pt x="102" y="54862"/>
                  </a:lnTo>
                  <a:lnTo>
                    <a:pt x="0" y="44764"/>
                  </a:lnTo>
                  <a:lnTo>
                    <a:pt x="6127" y="27304"/>
                  </a:lnTo>
                  <a:lnTo>
                    <a:pt x="19768" y="14865"/>
                  </a:lnTo>
                  <a:lnTo>
                    <a:pt x="28319" y="9910"/>
                  </a:lnTo>
                  <a:lnTo>
                    <a:pt x="82901" y="1958"/>
                  </a:lnTo>
                  <a:lnTo>
                    <a:pt x="143075" y="387"/>
                  </a:lnTo>
                  <a:lnTo>
                    <a:pt x="184320" y="115"/>
                  </a:lnTo>
                  <a:lnTo>
                    <a:pt x="21387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00497" y="505367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4" y="0"/>
                  </a:lnTo>
                  <a:lnTo>
                    <a:pt x="21523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75690" y="522021"/>
              <a:ext cx="203834" cy="156113"/>
            </a:xfrm>
            <a:custGeom>
              <a:avLst/>
              <a:gdLst/>
              <a:ahLst/>
              <a:cxnLst/>
              <a:rect l="0" t="0" r="0" b="0"/>
              <a:pathLst>
                <a:path w="203834" h="156113">
                  <a:moveTo>
                    <a:pt x="140662" y="67574"/>
                  </a:moveTo>
                  <a:lnTo>
                    <a:pt x="126090" y="24883"/>
                  </a:lnTo>
                  <a:lnTo>
                    <a:pt x="120419" y="14547"/>
                  </a:lnTo>
                  <a:lnTo>
                    <a:pt x="111958" y="7656"/>
                  </a:lnTo>
                  <a:lnTo>
                    <a:pt x="90080" y="0"/>
                  </a:lnTo>
                  <a:lnTo>
                    <a:pt x="80035" y="298"/>
                  </a:lnTo>
                  <a:lnTo>
                    <a:pt x="62634" y="6868"/>
                  </a:lnTo>
                  <a:lnTo>
                    <a:pt x="34094" y="23721"/>
                  </a:lnTo>
                  <a:lnTo>
                    <a:pt x="19989" y="39895"/>
                  </a:lnTo>
                  <a:lnTo>
                    <a:pt x="1402" y="78874"/>
                  </a:lnTo>
                  <a:lnTo>
                    <a:pt x="0" y="99503"/>
                  </a:lnTo>
                  <a:lnTo>
                    <a:pt x="4446" y="120369"/>
                  </a:lnTo>
                  <a:lnTo>
                    <a:pt x="14221" y="141342"/>
                  </a:lnTo>
                  <a:lnTo>
                    <a:pt x="22443" y="148338"/>
                  </a:lnTo>
                  <a:lnTo>
                    <a:pt x="44056" y="156112"/>
                  </a:lnTo>
                  <a:lnTo>
                    <a:pt x="66141" y="153328"/>
                  </a:lnTo>
                  <a:lnTo>
                    <a:pt x="76943" y="149310"/>
                  </a:lnTo>
                  <a:lnTo>
                    <a:pt x="92065" y="135487"/>
                  </a:lnTo>
                  <a:lnTo>
                    <a:pt x="111305" y="98017"/>
                  </a:lnTo>
                  <a:lnTo>
                    <a:pt x="115242" y="96058"/>
                  </a:lnTo>
                  <a:lnTo>
                    <a:pt x="119036" y="99432"/>
                  </a:lnTo>
                  <a:lnTo>
                    <a:pt x="139120" y="132879"/>
                  </a:lnTo>
                  <a:lnTo>
                    <a:pt x="147823" y="139187"/>
                  </a:lnTo>
                  <a:lnTo>
                    <a:pt x="186053" y="149310"/>
                  </a:lnTo>
                  <a:lnTo>
                    <a:pt x="203833" y="1518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14401" y="326383"/>
              <a:ext cx="38822" cy="357970"/>
            </a:xfrm>
            <a:custGeom>
              <a:avLst/>
              <a:gdLst/>
              <a:ahLst/>
              <a:cxnLst/>
              <a:rect l="0" t="0" r="0" b="0"/>
              <a:pathLst>
                <a:path w="38822" h="357970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37662"/>
                  </a:lnTo>
                  <a:lnTo>
                    <a:pt x="12429" y="196038"/>
                  </a:lnTo>
                  <a:lnTo>
                    <a:pt x="17880" y="249770"/>
                  </a:lnTo>
                  <a:lnTo>
                    <a:pt x="25889" y="305444"/>
                  </a:lnTo>
                  <a:lnTo>
                    <a:pt x="30700" y="338117"/>
                  </a:lnTo>
                  <a:lnTo>
                    <a:pt x="38821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33113" y="468193"/>
              <a:ext cx="162355" cy="195103"/>
            </a:xfrm>
            <a:custGeom>
              <a:avLst/>
              <a:gdLst/>
              <a:ahLst/>
              <a:cxnLst/>
              <a:rect l="0" t="0" r="0" b="0"/>
              <a:pathLst>
                <a:path w="162355" h="195103">
                  <a:moveTo>
                    <a:pt x="120151" y="5589"/>
                  </a:moveTo>
                  <a:lnTo>
                    <a:pt x="103383" y="0"/>
                  </a:lnTo>
                  <a:lnTo>
                    <a:pt x="85792" y="375"/>
                  </a:lnTo>
                  <a:lnTo>
                    <a:pt x="66276" y="5611"/>
                  </a:lnTo>
                  <a:lnTo>
                    <a:pt x="14704" y="34592"/>
                  </a:lnTo>
                  <a:lnTo>
                    <a:pt x="7739" y="43642"/>
                  </a:lnTo>
                  <a:lnTo>
                    <a:pt x="0" y="66175"/>
                  </a:lnTo>
                  <a:lnTo>
                    <a:pt x="2616" y="74056"/>
                  </a:lnTo>
                  <a:lnTo>
                    <a:pt x="9039" y="79309"/>
                  </a:lnTo>
                  <a:lnTo>
                    <a:pt x="28654" y="85147"/>
                  </a:lnTo>
                  <a:lnTo>
                    <a:pt x="82493" y="92014"/>
                  </a:lnTo>
                  <a:lnTo>
                    <a:pt x="125761" y="104116"/>
                  </a:lnTo>
                  <a:lnTo>
                    <a:pt x="137929" y="109878"/>
                  </a:lnTo>
                  <a:lnTo>
                    <a:pt x="154569" y="125639"/>
                  </a:lnTo>
                  <a:lnTo>
                    <a:pt x="160643" y="134755"/>
                  </a:lnTo>
                  <a:lnTo>
                    <a:pt x="162354" y="144342"/>
                  </a:lnTo>
                  <a:lnTo>
                    <a:pt x="158015" y="164353"/>
                  </a:lnTo>
                  <a:lnTo>
                    <a:pt x="152413" y="172263"/>
                  </a:lnTo>
                  <a:lnTo>
                    <a:pt x="136829" y="184171"/>
                  </a:lnTo>
                  <a:lnTo>
                    <a:pt x="102736" y="191863"/>
                  </a:lnTo>
                  <a:lnTo>
                    <a:pt x="67508" y="195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62790" y="477879"/>
              <a:ext cx="140625" cy="185417"/>
            </a:xfrm>
            <a:custGeom>
              <a:avLst/>
              <a:gdLst/>
              <a:ahLst/>
              <a:cxnLst/>
              <a:rect l="0" t="0" r="0" b="0"/>
              <a:pathLst>
                <a:path w="140625" h="185417">
                  <a:moveTo>
                    <a:pt x="27344" y="69602"/>
                  </a:moveTo>
                  <a:lnTo>
                    <a:pt x="59797" y="75668"/>
                  </a:lnTo>
                  <a:lnTo>
                    <a:pt x="111687" y="65043"/>
                  </a:lnTo>
                  <a:lnTo>
                    <a:pt x="137602" y="49664"/>
                  </a:lnTo>
                  <a:lnTo>
                    <a:pt x="140624" y="43442"/>
                  </a:lnTo>
                  <a:lnTo>
                    <a:pt x="140299" y="36954"/>
                  </a:lnTo>
                  <a:lnTo>
                    <a:pt x="137743" y="30290"/>
                  </a:lnTo>
                  <a:lnTo>
                    <a:pt x="117377" y="9731"/>
                  </a:lnTo>
                  <a:lnTo>
                    <a:pt x="95825" y="2049"/>
                  </a:lnTo>
                  <a:lnTo>
                    <a:pt x="83526" y="0"/>
                  </a:lnTo>
                  <a:lnTo>
                    <a:pt x="63622" y="3963"/>
                  </a:lnTo>
                  <a:lnTo>
                    <a:pt x="39263" y="19348"/>
                  </a:lnTo>
                  <a:lnTo>
                    <a:pt x="24453" y="34399"/>
                  </a:lnTo>
                  <a:lnTo>
                    <a:pt x="10072" y="56686"/>
                  </a:lnTo>
                  <a:lnTo>
                    <a:pt x="0" y="95541"/>
                  </a:lnTo>
                  <a:lnTo>
                    <a:pt x="2605" y="131100"/>
                  </a:lnTo>
                  <a:lnTo>
                    <a:pt x="16375" y="163863"/>
                  </a:lnTo>
                  <a:lnTo>
                    <a:pt x="24710" y="171047"/>
                  </a:lnTo>
                  <a:lnTo>
                    <a:pt x="46451" y="179030"/>
                  </a:lnTo>
                  <a:lnTo>
                    <a:pt x="90515" y="1854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21761" y="663295"/>
              <a:ext cx="60151" cy="126343"/>
            </a:xfrm>
            <a:custGeom>
              <a:avLst/>
              <a:gdLst/>
              <a:ahLst/>
              <a:cxnLst/>
              <a:rect l="0" t="0" r="0" b="0"/>
              <a:pathLst>
                <a:path w="60151" h="126343">
                  <a:moveTo>
                    <a:pt x="0" y="0"/>
                  </a:moveTo>
                  <a:lnTo>
                    <a:pt x="17981" y="15641"/>
                  </a:lnTo>
                  <a:lnTo>
                    <a:pt x="34898" y="23719"/>
                  </a:lnTo>
                  <a:lnTo>
                    <a:pt x="47876" y="37448"/>
                  </a:lnTo>
                  <a:lnTo>
                    <a:pt x="56373" y="56418"/>
                  </a:lnTo>
                  <a:lnTo>
                    <a:pt x="60150" y="80447"/>
                  </a:lnTo>
                  <a:lnTo>
                    <a:pt x="55589" y="100485"/>
                  </a:lnTo>
                  <a:lnTo>
                    <a:pt x="51097" y="109104"/>
                  </a:lnTo>
                  <a:lnTo>
                    <a:pt x="45763" y="114850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45196" y="534180"/>
              <a:ext cx="124456" cy="125067"/>
            </a:xfrm>
            <a:custGeom>
              <a:avLst/>
              <a:gdLst/>
              <a:ahLst/>
              <a:cxnLst/>
              <a:rect l="0" t="0" r="0" b="0"/>
              <a:pathLst>
                <a:path w="124456" h="125067">
                  <a:moveTo>
                    <a:pt x="97705" y="13301"/>
                  </a:moveTo>
                  <a:lnTo>
                    <a:pt x="86527" y="2123"/>
                  </a:lnTo>
                  <a:lnTo>
                    <a:pt x="78555" y="0"/>
                  </a:lnTo>
                  <a:lnTo>
                    <a:pt x="57218" y="761"/>
                  </a:lnTo>
                  <a:lnTo>
                    <a:pt x="38377" y="8118"/>
                  </a:lnTo>
                  <a:lnTo>
                    <a:pt x="30077" y="13355"/>
                  </a:lnTo>
                  <a:lnTo>
                    <a:pt x="17735" y="28533"/>
                  </a:lnTo>
                  <a:lnTo>
                    <a:pt x="280" y="66873"/>
                  </a:lnTo>
                  <a:lnTo>
                    <a:pt x="0" y="75922"/>
                  </a:lnTo>
                  <a:lnTo>
                    <a:pt x="5928" y="92215"/>
                  </a:lnTo>
                  <a:lnTo>
                    <a:pt x="22419" y="114542"/>
                  </a:lnTo>
                  <a:lnTo>
                    <a:pt x="41628" y="122638"/>
                  </a:lnTo>
                  <a:lnTo>
                    <a:pt x="64593" y="125066"/>
                  </a:lnTo>
                  <a:lnTo>
                    <a:pt x="86498" y="122246"/>
                  </a:lnTo>
                  <a:lnTo>
                    <a:pt x="104812" y="113974"/>
                  </a:lnTo>
                  <a:lnTo>
                    <a:pt x="112972" y="108492"/>
                  </a:lnTo>
                  <a:lnTo>
                    <a:pt x="118411" y="100159"/>
                  </a:lnTo>
                  <a:lnTo>
                    <a:pt x="124455" y="78421"/>
                  </a:lnTo>
                  <a:lnTo>
                    <a:pt x="123727" y="68413"/>
                  </a:lnTo>
                  <a:lnTo>
                    <a:pt x="116679" y="51053"/>
                  </a:lnTo>
                  <a:lnTo>
                    <a:pt x="105748" y="38659"/>
                  </a:lnTo>
                  <a:lnTo>
                    <a:pt x="87177" y="23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55574" y="526424"/>
              <a:ext cx="87370" cy="186981"/>
            </a:xfrm>
            <a:custGeom>
              <a:avLst/>
              <a:gdLst/>
              <a:ahLst/>
              <a:cxnLst/>
              <a:rect l="0" t="0" r="0" b="0"/>
              <a:pathLst>
                <a:path w="87370" h="186981">
                  <a:moveTo>
                    <a:pt x="13669" y="73700"/>
                  </a:moveTo>
                  <a:lnTo>
                    <a:pt x="13669" y="96057"/>
                  </a:lnTo>
                  <a:lnTo>
                    <a:pt x="24848" y="126728"/>
                  </a:lnTo>
                  <a:lnTo>
                    <a:pt x="65385" y="186980"/>
                  </a:lnTo>
                  <a:lnTo>
                    <a:pt x="64524" y="186654"/>
                  </a:lnTo>
                  <a:lnTo>
                    <a:pt x="61611" y="184098"/>
                  </a:lnTo>
                  <a:lnTo>
                    <a:pt x="26986" y="126406"/>
                  </a:lnTo>
                  <a:lnTo>
                    <a:pt x="184" y="63177"/>
                  </a:lnTo>
                  <a:lnTo>
                    <a:pt x="0" y="53816"/>
                  </a:lnTo>
                  <a:lnTo>
                    <a:pt x="6034" y="37177"/>
                  </a:lnTo>
                  <a:lnTo>
                    <a:pt x="22754" y="25102"/>
                  </a:lnTo>
                  <a:lnTo>
                    <a:pt x="77883" y="3475"/>
                  </a:lnTo>
                  <a:lnTo>
                    <a:pt x="873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371021" y="400082"/>
              <a:ext cx="253801" cy="282302"/>
            </a:xfrm>
            <a:custGeom>
              <a:avLst/>
              <a:gdLst/>
              <a:ahLst/>
              <a:cxnLst/>
              <a:rect l="0" t="0" r="0" b="0"/>
              <a:pathLst>
                <a:path w="253801" h="282302">
                  <a:moveTo>
                    <a:pt x="135176" y="0"/>
                  </a:moveTo>
                  <a:lnTo>
                    <a:pt x="101554" y="2340"/>
                  </a:lnTo>
                  <a:lnTo>
                    <a:pt x="76559" y="11179"/>
                  </a:lnTo>
                  <a:lnTo>
                    <a:pt x="56091" y="26026"/>
                  </a:lnTo>
                  <a:lnTo>
                    <a:pt x="40365" y="44322"/>
                  </a:lnTo>
                  <a:lnTo>
                    <a:pt x="6889" y="106649"/>
                  </a:lnTo>
                  <a:lnTo>
                    <a:pt x="0" y="162010"/>
                  </a:lnTo>
                  <a:lnTo>
                    <a:pt x="4229" y="217746"/>
                  </a:lnTo>
                  <a:lnTo>
                    <a:pt x="13026" y="237546"/>
                  </a:lnTo>
                  <a:lnTo>
                    <a:pt x="25905" y="254145"/>
                  </a:lnTo>
                  <a:lnTo>
                    <a:pt x="43327" y="269321"/>
                  </a:lnTo>
                  <a:lnTo>
                    <a:pt x="69007" y="277626"/>
                  </a:lnTo>
                  <a:lnTo>
                    <a:pt x="116350" y="282301"/>
                  </a:lnTo>
                  <a:lnTo>
                    <a:pt x="147866" y="281055"/>
                  </a:lnTo>
                  <a:lnTo>
                    <a:pt x="184169" y="267200"/>
                  </a:lnTo>
                  <a:lnTo>
                    <a:pt x="210264" y="247107"/>
                  </a:lnTo>
                  <a:lnTo>
                    <a:pt x="231643" y="218276"/>
                  </a:lnTo>
                  <a:lnTo>
                    <a:pt x="253800" y="159174"/>
                  </a:lnTo>
                  <a:lnTo>
                    <a:pt x="253642" y="121122"/>
                  </a:lnTo>
                  <a:lnTo>
                    <a:pt x="246186" y="85801"/>
                  </a:lnTo>
                  <a:lnTo>
                    <a:pt x="230979" y="58698"/>
                  </a:lnTo>
                  <a:lnTo>
                    <a:pt x="215190" y="46365"/>
                  </a:lnTo>
                  <a:lnTo>
                    <a:pt x="17729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701290" y="538552"/>
              <a:ext cx="128560" cy="331581"/>
            </a:xfrm>
            <a:custGeom>
              <a:avLst/>
              <a:gdLst/>
              <a:ahLst/>
              <a:cxnLst/>
              <a:rect l="0" t="0" r="0" b="0"/>
              <a:pathLst>
                <a:path w="128560" h="331581">
                  <a:moveTo>
                    <a:pt x="15477" y="82629"/>
                  </a:moveTo>
                  <a:lnTo>
                    <a:pt x="15477" y="139893"/>
                  </a:lnTo>
                  <a:lnTo>
                    <a:pt x="21066" y="195196"/>
                  </a:lnTo>
                  <a:lnTo>
                    <a:pt x="32265" y="255556"/>
                  </a:lnTo>
                  <a:lnTo>
                    <a:pt x="35691" y="313753"/>
                  </a:lnTo>
                  <a:lnTo>
                    <a:pt x="35972" y="327958"/>
                  </a:lnTo>
                  <a:lnTo>
                    <a:pt x="34989" y="331580"/>
                  </a:lnTo>
                  <a:lnTo>
                    <a:pt x="30778" y="320006"/>
                  </a:lnTo>
                  <a:lnTo>
                    <a:pt x="18542" y="267255"/>
                  </a:lnTo>
                  <a:lnTo>
                    <a:pt x="6970" y="204125"/>
                  </a:lnTo>
                  <a:lnTo>
                    <a:pt x="0" y="143429"/>
                  </a:lnTo>
                  <a:lnTo>
                    <a:pt x="3971" y="83590"/>
                  </a:lnTo>
                  <a:lnTo>
                    <a:pt x="15837" y="43919"/>
                  </a:lnTo>
                  <a:lnTo>
                    <a:pt x="34170" y="9938"/>
                  </a:lnTo>
                  <a:lnTo>
                    <a:pt x="41977" y="3753"/>
                  </a:lnTo>
                  <a:lnTo>
                    <a:pt x="50691" y="799"/>
                  </a:lnTo>
                  <a:lnTo>
                    <a:pt x="60010" y="0"/>
                  </a:lnTo>
                  <a:lnTo>
                    <a:pt x="76603" y="5351"/>
                  </a:lnTo>
                  <a:lnTo>
                    <a:pt x="91777" y="16697"/>
                  </a:lnTo>
                  <a:lnTo>
                    <a:pt x="112304" y="42817"/>
                  </a:lnTo>
                  <a:lnTo>
                    <a:pt x="125144" y="73952"/>
                  </a:lnTo>
                  <a:lnTo>
                    <a:pt x="128559" y="99050"/>
                  </a:lnTo>
                  <a:lnTo>
                    <a:pt x="123837" y="119563"/>
                  </a:lnTo>
                  <a:lnTo>
                    <a:pt x="119302" y="128308"/>
                  </a:lnTo>
                  <a:lnTo>
                    <a:pt x="104905" y="141145"/>
                  </a:lnTo>
                  <a:lnTo>
                    <a:pt x="78648" y="1563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77485" y="522316"/>
              <a:ext cx="153286" cy="206938"/>
            </a:xfrm>
            <a:custGeom>
              <a:avLst/>
              <a:gdLst/>
              <a:ahLst/>
              <a:cxnLst/>
              <a:rect l="0" t="0" r="0" b="0"/>
              <a:pathLst>
                <a:path w="153286" h="206938">
                  <a:moveTo>
                    <a:pt x="7738" y="98865"/>
                  </a:moveTo>
                  <a:lnTo>
                    <a:pt x="66354" y="98865"/>
                  </a:lnTo>
                  <a:lnTo>
                    <a:pt x="119358" y="89290"/>
                  </a:lnTo>
                  <a:lnTo>
                    <a:pt x="142745" y="78622"/>
                  </a:lnTo>
                  <a:lnTo>
                    <a:pt x="149215" y="70161"/>
                  </a:lnTo>
                  <a:lnTo>
                    <a:pt x="153285" y="48283"/>
                  </a:lnTo>
                  <a:lnTo>
                    <a:pt x="148074" y="26081"/>
                  </a:lnTo>
                  <a:lnTo>
                    <a:pt x="143409" y="15248"/>
                  </a:lnTo>
                  <a:lnTo>
                    <a:pt x="135620" y="8025"/>
                  </a:lnTo>
                  <a:lnTo>
                    <a:pt x="114487" y="0"/>
                  </a:lnTo>
                  <a:lnTo>
                    <a:pt x="76282" y="1071"/>
                  </a:lnTo>
                  <a:lnTo>
                    <a:pt x="55359" y="8998"/>
                  </a:lnTo>
                  <a:lnTo>
                    <a:pt x="38261" y="21489"/>
                  </a:lnTo>
                  <a:lnTo>
                    <a:pt x="16652" y="48253"/>
                  </a:lnTo>
                  <a:lnTo>
                    <a:pt x="6630" y="68182"/>
                  </a:lnTo>
                  <a:lnTo>
                    <a:pt x="0" y="110311"/>
                  </a:lnTo>
                  <a:lnTo>
                    <a:pt x="9214" y="154249"/>
                  </a:lnTo>
                  <a:lnTo>
                    <a:pt x="23602" y="176512"/>
                  </a:lnTo>
                  <a:lnTo>
                    <a:pt x="41694" y="193036"/>
                  </a:lnTo>
                  <a:lnTo>
                    <a:pt x="61434" y="204280"/>
                  </a:lnTo>
                  <a:lnTo>
                    <a:pt x="81905" y="206937"/>
                  </a:lnTo>
                  <a:lnTo>
                    <a:pt x="110041" y="201856"/>
                  </a:lnTo>
                  <a:lnTo>
                    <a:pt x="134080" y="1936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085264" y="486095"/>
              <a:ext cx="135861" cy="240372"/>
            </a:xfrm>
            <a:custGeom>
              <a:avLst/>
              <a:gdLst/>
              <a:ahLst/>
              <a:cxnLst/>
              <a:rect l="0" t="0" r="0" b="0"/>
              <a:pathLst>
                <a:path w="135861" h="240372">
                  <a:moveTo>
                    <a:pt x="0" y="92972"/>
                  </a:moveTo>
                  <a:lnTo>
                    <a:pt x="5589" y="151589"/>
                  </a:lnTo>
                  <a:lnTo>
                    <a:pt x="9553" y="205763"/>
                  </a:lnTo>
                  <a:lnTo>
                    <a:pt x="10095" y="233568"/>
                  </a:lnTo>
                  <a:lnTo>
                    <a:pt x="9070" y="238175"/>
                  </a:lnTo>
                  <a:lnTo>
                    <a:pt x="7216" y="236568"/>
                  </a:lnTo>
                  <a:lnTo>
                    <a:pt x="3207" y="222303"/>
                  </a:lnTo>
                  <a:lnTo>
                    <a:pt x="422" y="161707"/>
                  </a:lnTo>
                  <a:lnTo>
                    <a:pt x="1253" y="107892"/>
                  </a:lnTo>
                  <a:lnTo>
                    <a:pt x="14665" y="45847"/>
                  </a:lnTo>
                  <a:lnTo>
                    <a:pt x="30341" y="10379"/>
                  </a:lnTo>
                  <a:lnTo>
                    <a:pt x="37775" y="3985"/>
                  </a:lnTo>
                  <a:lnTo>
                    <a:pt x="46240" y="892"/>
                  </a:lnTo>
                  <a:lnTo>
                    <a:pt x="55393" y="0"/>
                  </a:lnTo>
                  <a:lnTo>
                    <a:pt x="71803" y="5248"/>
                  </a:lnTo>
                  <a:lnTo>
                    <a:pt x="101401" y="27680"/>
                  </a:lnTo>
                  <a:lnTo>
                    <a:pt x="117132" y="53349"/>
                  </a:lnTo>
                  <a:lnTo>
                    <a:pt x="131758" y="95804"/>
                  </a:lnTo>
                  <a:lnTo>
                    <a:pt x="135860" y="154969"/>
                  </a:lnTo>
                  <a:lnTo>
                    <a:pt x="129502" y="215433"/>
                  </a:lnTo>
                  <a:lnTo>
                    <a:pt x="126342" y="2403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242362" y="831751"/>
              <a:ext cx="3885017" cy="136678"/>
            </a:xfrm>
            <a:custGeom>
              <a:avLst/>
              <a:gdLst/>
              <a:ahLst/>
              <a:cxnLst/>
              <a:rect l="0" t="0" r="0" b="0"/>
              <a:pathLst>
                <a:path w="3885017" h="136678">
                  <a:moveTo>
                    <a:pt x="3885016" y="31585"/>
                  </a:moveTo>
                  <a:lnTo>
                    <a:pt x="3830871" y="31585"/>
                  </a:lnTo>
                  <a:lnTo>
                    <a:pt x="3770335" y="31585"/>
                  </a:lnTo>
                  <a:lnTo>
                    <a:pt x="3711628" y="30415"/>
                  </a:lnTo>
                  <a:lnTo>
                    <a:pt x="3658784" y="23252"/>
                  </a:lnTo>
                  <a:lnTo>
                    <a:pt x="3609755" y="21707"/>
                  </a:lnTo>
                  <a:lnTo>
                    <a:pt x="3551943" y="21250"/>
                  </a:lnTo>
                  <a:lnTo>
                    <a:pt x="3507696" y="21142"/>
                  </a:lnTo>
                  <a:lnTo>
                    <a:pt x="3445665" y="21082"/>
                  </a:lnTo>
                  <a:lnTo>
                    <a:pt x="3396609" y="19894"/>
                  </a:lnTo>
                  <a:lnTo>
                    <a:pt x="3350098" y="13823"/>
                  </a:lnTo>
                  <a:lnTo>
                    <a:pt x="3295243" y="11505"/>
                  </a:lnTo>
                  <a:lnTo>
                    <a:pt x="3233601" y="10721"/>
                  </a:lnTo>
                  <a:lnTo>
                    <a:pt x="3176364" y="4977"/>
                  </a:lnTo>
                  <a:lnTo>
                    <a:pt x="3119998" y="983"/>
                  </a:lnTo>
                  <a:lnTo>
                    <a:pt x="3073167" y="291"/>
                  </a:lnTo>
                  <a:lnTo>
                    <a:pt x="3027405" y="129"/>
                  </a:lnTo>
                  <a:lnTo>
                    <a:pt x="2971383" y="38"/>
                  </a:lnTo>
                  <a:lnTo>
                    <a:pt x="2910532" y="7"/>
                  </a:lnTo>
                  <a:lnTo>
                    <a:pt x="2853451" y="1"/>
                  </a:lnTo>
                  <a:lnTo>
                    <a:pt x="2797117" y="0"/>
                  </a:lnTo>
                  <a:lnTo>
                    <a:pt x="2740928" y="0"/>
                  </a:lnTo>
                  <a:lnTo>
                    <a:pt x="2684769" y="0"/>
                  </a:lnTo>
                  <a:lnTo>
                    <a:pt x="2623026" y="0"/>
                  </a:lnTo>
                  <a:lnTo>
                    <a:pt x="2562911" y="0"/>
                  </a:lnTo>
                  <a:lnTo>
                    <a:pt x="2502856" y="0"/>
                  </a:lnTo>
                  <a:lnTo>
                    <a:pt x="2440604" y="5589"/>
                  </a:lnTo>
                  <a:lnTo>
                    <a:pt x="2383247" y="9553"/>
                  </a:lnTo>
                  <a:lnTo>
                    <a:pt x="2326857" y="10335"/>
                  </a:lnTo>
                  <a:lnTo>
                    <a:pt x="2270658" y="10490"/>
                  </a:lnTo>
                  <a:lnTo>
                    <a:pt x="2207261" y="10521"/>
                  </a:lnTo>
                  <a:lnTo>
                    <a:pt x="2145345" y="10527"/>
                  </a:lnTo>
                  <a:lnTo>
                    <a:pt x="2082725" y="10528"/>
                  </a:lnTo>
                  <a:lnTo>
                    <a:pt x="2033902" y="10528"/>
                  </a:lnTo>
                  <a:lnTo>
                    <a:pt x="1972238" y="17764"/>
                  </a:lnTo>
                  <a:lnTo>
                    <a:pt x="1923306" y="21251"/>
                  </a:lnTo>
                  <a:lnTo>
                    <a:pt x="1861138" y="29197"/>
                  </a:lnTo>
                  <a:lnTo>
                    <a:pt x="1798468" y="31114"/>
                  </a:lnTo>
                  <a:lnTo>
                    <a:pt x="1749636" y="37035"/>
                  </a:lnTo>
                  <a:lnTo>
                    <a:pt x="1698123" y="40609"/>
                  </a:lnTo>
                  <a:lnTo>
                    <a:pt x="1635550" y="42986"/>
                  </a:lnTo>
                  <a:lnTo>
                    <a:pt x="1586460" y="49261"/>
                  </a:lnTo>
                  <a:lnTo>
                    <a:pt x="1524239" y="51975"/>
                  </a:lnTo>
                  <a:lnTo>
                    <a:pt x="1473281" y="55564"/>
                  </a:lnTo>
                  <a:lnTo>
                    <a:pt x="1421137" y="64037"/>
                  </a:lnTo>
                  <a:lnTo>
                    <a:pt x="1368643" y="70836"/>
                  </a:lnTo>
                  <a:lnTo>
                    <a:pt x="1316044" y="75971"/>
                  </a:lnTo>
                  <a:lnTo>
                    <a:pt x="1266534" y="81781"/>
                  </a:lnTo>
                  <a:lnTo>
                    <a:pt x="1219109" y="86622"/>
                  </a:lnTo>
                  <a:lnTo>
                    <a:pt x="1168013" y="92346"/>
                  </a:lnTo>
                  <a:lnTo>
                    <a:pt x="1115828" y="94042"/>
                  </a:lnTo>
                  <a:lnTo>
                    <a:pt x="1063321" y="97664"/>
                  </a:lnTo>
                  <a:lnTo>
                    <a:pt x="1010719" y="103027"/>
                  </a:lnTo>
                  <a:lnTo>
                    <a:pt x="961208" y="104616"/>
                  </a:lnTo>
                  <a:lnTo>
                    <a:pt x="910663" y="108206"/>
                  </a:lnTo>
                  <a:lnTo>
                    <a:pt x="857473" y="113559"/>
                  </a:lnTo>
                  <a:lnTo>
                    <a:pt x="808957" y="115145"/>
                  </a:lnTo>
                  <a:lnTo>
                    <a:pt x="757537" y="118735"/>
                  </a:lnTo>
                  <a:lnTo>
                    <a:pt x="708377" y="124088"/>
                  </a:lnTo>
                  <a:lnTo>
                    <a:pt x="649844" y="125897"/>
                  </a:lnTo>
                  <a:lnTo>
                    <a:pt x="601728" y="126210"/>
                  </a:lnTo>
                  <a:lnTo>
                    <a:pt x="540303" y="126316"/>
                  </a:lnTo>
                  <a:lnTo>
                    <a:pt x="491413" y="127504"/>
                  </a:lnTo>
                  <a:lnTo>
                    <a:pt x="429259" y="134674"/>
                  </a:lnTo>
                  <a:lnTo>
                    <a:pt x="378312" y="136219"/>
                  </a:lnTo>
                  <a:lnTo>
                    <a:pt x="329292" y="136677"/>
                  </a:lnTo>
                  <a:lnTo>
                    <a:pt x="282012" y="133694"/>
                  </a:lnTo>
                  <a:lnTo>
                    <a:pt x="219223" y="127794"/>
                  </a:lnTo>
                  <a:lnTo>
                    <a:pt x="161760" y="126629"/>
                  </a:lnTo>
                  <a:lnTo>
                    <a:pt x="105349" y="126398"/>
                  </a:lnTo>
                  <a:lnTo>
                    <a:pt x="56951" y="12635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003312" y="1397415"/>
            <a:ext cx="3411237" cy="518772"/>
            <a:chOff x="1003312" y="1397415"/>
            <a:chExt cx="3411237" cy="518772"/>
          </a:xfrm>
        </p:grpSpPr>
        <p:sp>
          <p:nvSpPr>
            <p:cNvPr id="23" name="Freeform 22"/>
            <p:cNvSpPr/>
            <p:nvPr/>
          </p:nvSpPr>
          <p:spPr>
            <a:xfrm>
              <a:off x="1255086" y="1421347"/>
              <a:ext cx="28668" cy="494840"/>
            </a:xfrm>
            <a:custGeom>
              <a:avLst/>
              <a:gdLst/>
              <a:ahLst/>
              <a:cxnLst/>
              <a:rect l="0" t="0" r="0" b="0"/>
              <a:pathLst>
                <a:path w="28668" h="494840">
                  <a:moveTo>
                    <a:pt x="8333" y="0"/>
                  </a:moveTo>
                  <a:lnTo>
                    <a:pt x="0" y="52050"/>
                  </a:lnTo>
                  <a:lnTo>
                    <a:pt x="3828" y="111537"/>
                  </a:lnTo>
                  <a:lnTo>
                    <a:pt x="14679" y="168997"/>
                  </a:lnTo>
                  <a:lnTo>
                    <a:pt x="18792" y="227758"/>
                  </a:lnTo>
                  <a:lnTo>
                    <a:pt x="26950" y="284545"/>
                  </a:lnTo>
                  <a:lnTo>
                    <a:pt x="28667" y="332704"/>
                  </a:lnTo>
                  <a:lnTo>
                    <a:pt x="23658" y="395092"/>
                  </a:lnTo>
                  <a:lnTo>
                    <a:pt x="19809" y="448447"/>
                  </a:lnTo>
                  <a:lnTo>
                    <a:pt x="18862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003312" y="1526632"/>
              <a:ext cx="291694" cy="235986"/>
            </a:xfrm>
            <a:custGeom>
              <a:avLst/>
              <a:gdLst/>
              <a:ahLst/>
              <a:cxnLst/>
              <a:rect l="0" t="0" r="0" b="0"/>
              <a:pathLst>
                <a:path w="291694" h="235986">
                  <a:moveTo>
                    <a:pt x="291693" y="136870"/>
                  </a:moveTo>
                  <a:lnTo>
                    <a:pt x="240668" y="151443"/>
                  </a:lnTo>
                  <a:lnTo>
                    <a:pt x="185451" y="181856"/>
                  </a:lnTo>
                  <a:lnTo>
                    <a:pt x="124728" y="208594"/>
                  </a:lnTo>
                  <a:lnTo>
                    <a:pt x="62458" y="230904"/>
                  </a:lnTo>
                  <a:lnTo>
                    <a:pt x="38902" y="235985"/>
                  </a:lnTo>
                  <a:lnTo>
                    <a:pt x="12835" y="234344"/>
                  </a:lnTo>
                  <a:lnTo>
                    <a:pt x="5182" y="228759"/>
                  </a:lnTo>
                  <a:lnTo>
                    <a:pt x="1250" y="220356"/>
                  </a:lnTo>
                  <a:lnTo>
                    <a:pt x="0" y="199711"/>
                  </a:lnTo>
                  <a:lnTo>
                    <a:pt x="6215" y="141766"/>
                  </a:lnTo>
                  <a:lnTo>
                    <a:pt x="8354" y="88488"/>
                  </a:lnTo>
                  <a:lnTo>
                    <a:pt x="22046" y="32146"/>
                  </a:lnTo>
                  <a:lnTo>
                    <a:pt x="2848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631917" y="1642445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10528" y="0"/>
                  </a:moveTo>
                  <a:lnTo>
                    <a:pt x="2195" y="48931"/>
                  </a:lnTo>
                  <a:lnTo>
                    <a:pt x="650" y="96776"/>
                  </a:lnTo>
                  <a:lnTo>
                    <a:pt x="193" y="141758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516103" y="1727649"/>
              <a:ext cx="221100" cy="9554"/>
            </a:xfrm>
            <a:custGeom>
              <a:avLst/>
              <a:gdLst/>
              <a:ahLst/>
              <a:cxnLst/>
              <a:rect l="0" t="0" r="0" b="0"/>
              <a:pathLst>
                <a:path w="221100" h="9554">
                  <a:moveTo>
                    <a:pt x="221099" y="9553"/>
                  </a:moveTo>
                  <a:lnTo>
                    <a:pt x="162482" y="3963"/>
                  </a:lnTo>
                  <a:lnTo>
                    <a:pt x="101072" y="0"/>
                  </a:lnTo>
                  <a:lnTo>
                    <a:pt x="45788" y="2336"/>
                  </a:lnTo>
                  <a:lnTo>
                    <a:pt x="0" y="95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032000" y="1526632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21057" y="0"/>
                  </a:moveTo>
                  <a:lnTo>
                    <a:pt x="17937" y="52050"/>
                  </a:lnTo>
                  <a:lnTo>
                    <a:pt x="12723" y="108229"/>
                  </a:lnTo>
                  <a:lnTo>
                    <a:pt x="11178" y="169328"/>
                  </a:lnTo>
                  <a:lnTo>
                    <a:pt x="7601" y="225646"/>
                  </a:lnTo>
                  <a:lnTo>
                    <a:pt x="5371" y="275088"/>
                  </a:lnTo>
                  <a:lnTo>
                    <a:pt x="5881" y="323663"/>
                  </a:lnTo>
                  <a:lnTo>
                    <a:pt x="1742" y="361452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165098" y="1579274"/>
              <a:ext cx="242945" cy="319090"/>
            </a:xfrm>
            <a:custGeom>
              <a:avLst/>
              <a:gdLst/>
              <a:ahLst/>
              <a:cxnLst/>
              <a:rect l="0" t="0" r="0" b="0"/>
              <a:pathLst>
                <a:path w="242945" h="319090">
                  <a:moveTo>
                    <a:pt x="203813" y="0"/>
                  </a:moveTo>
                  <a:lnTo>
                    <a:pt x="149669" y="8334"/>
                  </a:lnTo>
                  <a:lnTo>
                    <a:pt x="88019" y="17475"/>
                  </a:lnTo>
                  <a:lnTo>
                    <a:pt x="34668" y="20349"/>
                  </a:lnTo>
                  <a:lnTo>
                    <a:pt x="20860" y="20585"/>
                  </a:lnTo>
                  <a:lnTo>
                    <a:pt x="11654" y="25422"/>
                  </a:lnTo>
                  <a:lnTo>
                    <a:pt x="5517" y="33326"/>
                  </a:lnTo>
                  <a:lnTo>
                    <a:pt x="1426" y="43274"/>
                  </a:lnTo>
                  <a:lnTo>
                    <a:pt x="0" y="63687"/>
                  </a:lnTo>
                  <a:lnTo>
                    <a:pt x="3027" y="110976"/>
                  </a:lnTo>
                  <a:lnTo>
                    <a:pt x="6785" y="118438"/>
                  </a:lnTo>
                  <a:lnTo>
                    <a:pt x="12800" y="122243"/>
                  </a:lnTo>
                  <a:lnTo>
                    <a:pt x="28841" y="123350"/>
                  </a:lnTo>
                  <a:lnTo>
                    <a:pt x="83589" y="117037"/>
                  </a:lnTo>
                  <a:lnTo>
                    <a:pt x="123868" y="127355"/>
                  </a:lnTo>
                  <a:lnTo>
                    <a:pt x="176720" y="158523"/>
                  </a:lnTo>
                  <a:lnTo>
                    <a:pt x="218089" y="186121"/>
                  </a:lnTo>
                  <a:lnTo>
                    <a:pt x="235859" y="212685"/>
                  </a:lnTo>
                  <a:lnTo>
                    <a:pt x="242944" y="248371"/>
                  </a:lnTo>
                  <a:lnTo>
                    <a:pt x="238363" y="268705"/>
                  </a:lnTo>
                  <a:lnTo>
                    <a:pt x="227357" y="285541"/>
                  </a:lnTo>
                  <a:lnTo>
                    <a:pt x="201431" y="307003"/>
                  </a:lnTo>
                  <a:lnTo>
                    <a:pt x="181698" y="316990"/>
                  </a:lnTo>
                  <a:lnTo>
                    <a:pt x="161229" y="319089"/>
                  </a:lnTo>
                  <a:lnTo>
                    <a:pt x="101759" y="307876"/>
                  </a:lnTo>
                  <a:lnTo>
                    <a:pt x="56415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705823" y="1636856"/>
              <a:ext cx="126343" cy="37176"/>
            </a:xfrm>
            <a:custGeom>
              <a:avLst/>
              <a:gdLst/>
              <a:ahLst/>
              <a:cxnLst/>
              <a:rect l="0" t="0" r="0" b="0"/>
              <a:pathLst>
                <a:path w="126343" h="37176">
                  <a:moveTo>
                    <a:pt x="126342" y="5589"/>
                  </a:moveTo>
                  <a:lnTo>
                    <a:pt x="109575" y="0"/>
                  </a:lnTo>
                  <a:lnTo>
                    <a:pt x="91984" y="3495"/>
                  </a:lnTo>
                  <a:lnTo>
                    <a:pt x="31343" y="26462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716352" y="1737202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74363" y="11453"/>
                  </a:lnTo>
                  <a:lnTo>
                    <a:pt x="113471" y="19159"/>
                  </a:lnTo>
                  <a:lnTo>
                    <a:pt x="56383" y="2185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063792" y="1430975"/>
              <a:ext cx="336913" cy="424203"/>
            </a:xfrm>
            <a:custGeom>
              <a:avLst/>
              <a:gdLst/>
              <a:ahLst/>
              <a:cxnLst/>
              <a:rect l="0" t="0" r="0" b="0"/>
              <a:pathLst>
                <a:path w="336913" h="424203">
                  <a:moveTo>
                    <a:pt x="0" y="137771"/>
                  </a:moveTo>
                  <a:lnTo>
                    <a:pt x="14573" y="95079"/>
                  </a:lnTo>
                  <a:lnTo>
                    <a:pt x="47326" y="44108"/>
                  </a:lnTo>
                  <a:lnTo>
                    <a:pt x="88377" y="12338"/>
                  </a:lnTo>
                  <a:lnTo>
                    <a:pt x="101033" y="5016"/>
                  </a:lnTo>
                  <a:lnTo>
                    <a:pt x="127572" y="0"/>
                  </a:lnTo>
                  <a:lnTo>
                    <a:pt x="152625" y="2840"/>
                  </a:lnTo>
                  <a:lnTo>
                    <a:pt x="171559" y="11901"/>
                  </a:lnTo>
                  <a:lnTo>
                    <a:pt x="195372" y="35745"/>
                  </a:lnTo>
                  <a:lnTo>
                    <a:pt x="215974" y="76413"/>
                  </a:lnTo>
                  <a:lnTo>
                    <a:pt x="231308" y="128294"/>
                  </a:lnTo>
                  <a:lnTo>
                    <a:pt x="240013" y="183602"/>
                  </a:lnTo>
                  <a:lnTo>
                    <a:pt x="233327" y="246823"/>
                  </a:lnTo>
                  <a:lnTo>
                    <a:pt x="220741" y="305584"/>
                  </a:lnTo>
                  <a:lnTo>
                    <a:pt x="201401" y="362252"/>
                  </a:lnTo>
                  <a:lnTo>
                    <a:pt x="187446" y="398866"/>
                  </a:lnTo>
                  <a:lnTo>
                    <a:pt x="173387" y="414860"/>
                  </a:lnTo>
                  <a:lnTo>
                    <a:pt x="164724" y="420763"/>
                  </a:lnTo>
                  <a:lnTo>
                    <a:pt x="142621" y="424202"/>
                  </a:lnTo>
                  <a:lnTo>
                    <a:pt x="130176" y="423481"/>
                  </a:lnTo>
                  <a:lnTo>
                    <a:pt x="120709" y="419491"/>
                  </a:lnTo>
                  <a:lnTo>
                    <a:pt x="107071" y="405699"/>
                  </a:lnTo>
                  <a:lnTo>
                    <a:pt x="87227" y="378204"/>
                  </a:lnTo>
                  <a:lnTo>
                    <a:pt x="82832" y="358104"/>
                  </a:lnTo>
                  <a:lnTo>
                    <a:pt x="83297" y="347830"/>
                  </a:lnTo>
                  <a:lnTo>
                    <a:pt x="90054" y="330176"/>
                  </a:lnTo>
                  <a:lnTo>
                    <a:pt x="95131" y="322193"/>
                  </a:lnTo>
                  <a:lnTo>
                    <a:pt x="104365" y="316871"/>
                  </a:lnTo>
                  <a:lnTo>
                    <a:pt x="130223" y="310958"/>
                  </a:lnTo>
                  <a:lnTo>
                    <a:pt x="166486" y="313217"/>
                  </a:lnTo>
                  <a:lnTo>
                    <a:pt x="220840" y="327742"/>
                  </a:lnTo>
                  <a:lnTo>
                    <a:pt x="282113" y="350957"/>
                  </a:lnTo>
                  <a:lnTo>
                    <a:pt x="336912" y="3588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432290" y="1507600"/>
              <a:ext cx="225023" cy="334888"/>
            </a:xfrm>
            <a:custGeom>
              <a:avLst/>
              <a:gdLst/>
              <a:ahLst/>
              <a:cxnLst/>
              <a:rect l="0" t="0" r="0" b="0"/>
              <a:pathLst>
                <a:path w="225023" h="334888">
                  <a:moveTo>
                    <a:pt x="0" y="29560"/>
                  </a:moveTo>
                  <a:lnTo>
                    <a:pt x="58617" y="29560"/>
                  </a:lnTo>
                  <a:lnTo>
                    <a:pt x="118333" y="18107"/>
                  </a:lnTo>
                  <a:lnTo>
                    <a:pt x="179100" y="2532"/>
                  </a:lnTo>
                  <a:lnTo>
                    <a:pt x="205162" y="0"/>
                  </a:lnTo>
                  <a:lnTo>
                    <a:pt x="213983" y="4004"/>
                  </a:lnTo>
                  <a:lnTo>
                    <a:pt x="219864" y="11353"/>
                  </a:lnTo>
                  <a:lnTo>
                    <a:pt x="223785" y="20932"/>
                  </a:lnTo>
                  <a:lnTo>
                    <a:pt x="225022" y="44053"/>
                  </a:lnTo>
                  <a:lnTo>
                    <a:pt x="213209" y="103565"/>
                  </a:lnTo>
                  <a:lnTo>
                    <a:pt x="196750" y="156656"/>
                  </a:lnTo>
                  <a:lnTo>
                    <a:pt x="176904" y="212203"/>
                  </a:lnTo>
                  <a:lnTo>
                    <a:pt x="168955" y="267066"/>
                  </a:lnTo>
                  <a:lnTo>
                    <a:pt x="157333" y="309792"/>
                  </a:lnTo>
                  <a:lnTo>
                    <a:pt x="147399" y="3348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832373" y="1642445"/>
              <a:ext cx="147400" cy="52644"/>
            </a:xfrm>
            <a:custGeom>
              <a:avLst/>
              <a:gdLst/>
              <a:ahLst/>
              <a:cxnLst/>
              <a:rect l="0" t="0" r="0" b="0"/>
              <a:pathLst>
                <a:path w="147400" h="52644">
                  <a:moveTo>
                    <a:pt x="147399" y="0"/>
                  </a:moveTo>
                  <a:lnTo>
                    <a:pt x="86288" y="17959"/>
                  </a:lnTo>
                  <a:lnTo>
                    <a:pt x="23578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173562" y="1397415"/>
              <a:ext cx="240987" cy="454756"/>
            </a:xfrm>
            <a:custGeom>
              <a:avLst/>
              <a:gdLst/>
              <a:ahLst/>
              <a:cxnLst/>
              <a:rect l="0" t="0" r="0" b="0"/>
              <a:pathLst>
                <a:path w="240987" h="454756">
                  <a:moveTo>
                    <a:pt x="216821" y="139745"/>
                  </a:moveTo>
                  <a:lnTo>
                    <a:pt x="180904" y="202026"/>
                  </a:lnTo>
                  <a:lnTo>
                    <a:pt x="152112" y="264352"/>
                  </a:lnTo>
                  <a:lnTo>
                    <a:pt x="124519" y="326834"/>
                  </a:lnTo>
                  <a:lnTo>
                    <a:pt x="117307" y="351578"/>
                  </a:lnTo>
                  <a:lnTo>
                    <a:pt x="115795" y="412002"/>
                  </a:lnTo>
                  <a:lnTo>
                    <a:pt x="117885" y="426535"/>
                  </a:lnTo>
                  <a:lnTo>
                    <a:pt x="122788" y="437393"/>
                  </a:lnTo>
                  <a:lnTo>
                    <a:pt x="137594" y="452577"/>
                  </a:lnTo>
                  <a:lnTo>
                    <a:pt x="146456" y="454755"/>
                  </a:lnTo>
                  <a:lnTo>
                    <a:pt x="165661" y="450935"/>
                  </a:lnTo>
                  <a:lnTo>
                    <a:pt x="196203" y="430041"/>
                  </a:lnTo>
                  <a:lnTo>
                    <a:pt x="228389" y="391540"/>
                  </a:lnTo>
                  <a:lnTo>
                    <a:pt x="238730" y="370977"/>
                  </a:lnTo>
                  <a:lnTo>
                    <a:pt x="240986" y="350139"/>
                  </a:lnTo>
                  <a:lnTo>
                    <a:pt x="236920" y="330350"/>
                  </a:lnTo>
                  <a:lnTo>
                    <a:pt x="220307" y="304885"/>
                  </a:lnTo>
                  <a:lnTo>
                    <a:pt x="203162" y="285671"/>
                  </a:lnTo>
                  <a:lnTo>
                    <a:pt x="168191" y="266300"/>
                  </a:lnTo>
                  <a:lnTo>
                    <a:pt x="115621" y="248105"/>
                  </a:lnTo>
                  <a:lnTo>
                    <a:pt x="73349" y="223194"/>
                  </a:lnTo>
                  <a:lnTo>
                    <a:pt x="11454" y="165730"/>
                  </a:lnTo>
                  <a:lnTo>
                    <a:pt x="2714" y="144665"/>
                  </a:lnTo>
                  <a:lnTo>
                    <a:pt x="0" y="120875"/>
                  </a:lnTo>
                  <a:lnTo>
                    <a:pt x="2693" y="98603"/>
                  </a:lnTo>
                  <a:lnTo>
                    <a:pt x="14028" y="80126"/>
                  </a:lnTo>
                  <a:lnTo>
                    <a:pt x="71341" y="27649"/>
                  </a:lnTo>
                  <a:lnTo>
                    <a:pt x="132761" y="0"/>
                  </a:lnTo>
                  <a:lnTo>
                    <a:pt x="169818" y="203"/>
                  </a:lnTo>
                  <a:lnTo>
                    <a:pt x="190472" y="7926"/>
                  </a:lnTo>
                  <a:lnTo>
                    <a:pt x="199255" y="13262"/>
                  </a:lnTo>
                  <a:lnTo>
                    <a:pt x="212133" y="31668"/>
                  </a:lnTo>
                  <a:lnTo>
                    <a:pt x="220587" y="55446"/>
                  </a:lnTo>
                  <a:lnTo>
                    <a:pt x="224176" y="96310"/>
                  </a:lnTo>
                  <a:lnTo>
                    <a:pt x="215501" y="158808"/>
                  </a:lnTo>
                  <a:lnTo>
                    <a:pt x="206293" y="2029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558217" y="1916186"/>
            <a:ext cx="4274571" cy="800167"/>
            <a:chOff x="1558217" y="1916186"/>
            <a:chExt cx="4274571" cy="800167"/>
          </a:xfrm>
        </p:grpSpPr>
        <p:sp>
          <p:nvSpPr>
            <p:cNvPr id="36" name="Freeform 35"/>
            <p:cNvSpPr/>
            <p:nvPr/>
          </p:nvSpPr>
          <p:spPr>
            <a:xfrm>
              <a:off x="1558217" y="2295212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21057" y="0"/>
                  </a:moveTo>
                  <a:lnTo>
                    <a:pt x="21057" y="60384"/>
                  </a:lnTo>
                  <a:lnTo>
                    <a:pt x="17938" y="118107"/>
                  </a:lnTo>
                  <a:lnTo>
                    <a:pt x="15843" y="176545"/>
                  </a:lnTo>
                  <a:lnTo>
                    <a:pt x="19512" y="234024"/>
                  </a:lnTo>
                  <a:lnTo>
                    <a:pt x="20600" y="292388"/>
                  </a:lnTo>
                  <a:lnTo>
                    <a:pt x="17802" y="343607"/>
                  </a:lnTo>
                  <a:lnTo>
                    <a:pt x="9564" y="382180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715416" y="2347095"/>
              <a:ext cx="205722" cy="369258"/>
            </a:xfrm>
            <a:custGeom>
              <a:avLst/>
              <a:gdLst/>
              <a:ahLst/>
              <a:cxnLst/>
              <a:rect l="0" t="0" r="0" b="0"/>
              <a:pathLst>
                <a:path w="205722" h="369258">
                  <a:moveTo>
                    <a:pt x="169185" y="106044"/>
                  </a:moveTo>
                  <a:lnTo>
                    <a:pt x="166065" y="63353"/>
                  </a:lnTo>
                  <a:lnTo>
                    <a:pt x="154530" y="21702"/>
                  </a:lnTo>
                  <a:lnTo>
                    <a:pt x="148887" y="13552"/>
                  </a:lnTo>
                  <a:lnTo>
                    <a:pt x="133257" y="1376"/>
                  </a:lnTo>
                  <a:lnTo>
                    <a:pt x="124176" y="0"/>
                  </a:lnTo>
                  <a:lnTo>
                    <a:pt x="104727" y="4712"/>
                  </a:lnTo>
                  <a:lnTo>
                    <a:pt x="74047" y="20518"/>
                  </a:lnTo>
                  <a:lnTo>
                    <a:pt x="18665" y="78292"/>
                  </a:lnTo>
                  <a:lnTo>
                    <a:pt x="4411" y="97219"/>
                  </a:lnTo>
                  <a:lnTo>
                    <a:pt x="844" y="107180"/>
                  </a:lnTo>
                  <a:lnTo>
                    <a:pt x="0" y="127606"/>
                  </a:lnTo>
                  <a:lnTo>
                    <a:pt x="6644" y="145263"/>
                  </a:lnTo>
                  <a:lnTo>
                    <a:pt x="11691" y="153247"/>
                  </a:lnTo>
                  <a:lnTo>
                    <a:pt x="26658" y="165238"/>
                  </a:lnTo>
                  <a:lnTo>
                    <a:pt x="46178" y="173297"/>
                  </a:lnTo>
                  <a:lnTo>
                    <a:pt x="82305" y="176664"/>
                  </a:lnTo>
                  <a:lnTo>
                    <a:pt x="104835" y="173306"/>
                  </a:lnTo>
                  <a:lnTo>
                    <a:pt x="123427" y="164794"/>
                  </a:lnTo>
                  <a:lnTo>
                    <a:pt x="131661" y="159249"/>
                  </a:lnTo>
                  <a:lnTo>
                    <a:pt x="143929" y="143729"/>
                  </a:lnTo>
                  <a:lnTo>
                    <a:pt x="166925" y="110759"/>
                  </a:lnTo>
                  <a:lnTo>
                    <a:pt x="171188" y="110357"/>
                  </a:lnTo>
                  <a:lnTo>
                    <a:pt x="174030" y="114769"/>
                  </a:lnTo>
                  <a:lnTo>
                    <a:pt x="187370" y="174307"/>
                  </a:lnTo>
                  <a:lnTo>
                    <a:pt x="198774" y="237260"/>
                  </a:lnTo>
                  <a:lnTo>
                    <a:pt x="205721" y="294813"/>
                  </a:lnTo>
                  <a:lnTo>
                    <a:pt x="201205" y="357638"/>
                  </a:lnTo>
                  <a:lnTo>
                    <a:pt x="200770" y="3692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516310" y="2284683"/>
              <a:ext cx="126344" cy="52644"/>
            </a:xfrm>
            <a:custGeom>
              <a:avLst/>
              <a:gdLst/>
              <a:ahLst/>
              <a:cxnLst/>
              <a:rect l="0" t="0" r="0" b="0"/>
              <a:pathLst>
                <a:path w="126344" h="52644">
                  <a:moveTo>
                    <a:pt x="126343" y="0"/>
                  </a:moveTo>
                  <a:lnTo>
                    <a:pt x="115164" y="11179"/>
                  </a:lnTo>
                  <a:lnTo>
                    <a:pt x="73615" y="27512"/>
                  </a:lnTo>
                  <a:lnTo>
                    <a:pt x="26586" y="4200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516310" y="2421554"/>
              <a:ext cx="189514" cy="52644"/>
            </a:xfrm>
            <a:custGeom>
              <a:avLst/>
              <a:gdLst/>
              <a:ahLst/>
              <a:cxnLst/>
              <a:rect l="0" t="0" r="0" b="0"/>
              <a:pathLst>
                <a:path w="189514" h="52644">
                  <a:moveTo>
                    <a:pt x="189513" y="0"/>
                  </a:moveTo>
                  <a:lnTo>
                    <a:pt x="135638" y="17958"/>
                  </a:lnTo>
                  <a:lnTo>
                    <a:pt x="73592" y="38640"/>
                  </a:lnTo>
                  <a:lnTo>
                    <a:pt x="31565" y="4953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305948" y="2137285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31585" y="0"/>
                  </a:moveTo>
                  <a:lnTo>
                    <a:pt x="20132" y="48930"/>
                  </a:lnTo>
                  <a:lnTo>
                    <a:pt x="12425" y="108061"/>
                  </a:lnTo>
                  <a:lnTo>
                    <a:pt x="10903" y="168311"/>
                  </a:lnTo>
                  <a:lnTo>
                    <a:pt x="11809" y="227554"/>
                  </a:lnTo>
                  <a:lnTo>
                    <a:pt x="15764" y="284504"/>
                  </a:lnTo>
                  <a:lnTo>
                    <a:pt x="3982" y="343745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455755" y="2141412"/>
              <a:ext cx="197634" cy="417014"/>
            </a:xfrm>
            <a:custGeom>
              <a:avLst/>
              <a:gdLst/>
              <a:ahLst/>
              <a:cxnLst/>
              <a:rect l="0" t="0" r="0" b="0"/>
              <a:pathLst>
                <a:path w="197634" h="417014">
                  <a:moveTo>
                    <a:pt x="187105" y="90629"/>
                  </a:moveTo>
                  <a:lnTo>
                    <a:pt x="184765" y="52111"/>
                  </a:lnTo>
                  <a:lnTo>
                    <a:pt x="170294" y="26054"/>
                  </a:lnTo>
                  <a:lnTo>
                    <a:pt x="157796" y="10846"/>
                  </a:lnTo>
                  <a:lnTo>
                    <a:pt x="138204" y="2528"/>
                  </a:lnTo>
                  <a:lnTo>
                    <a:pt x="115068" y="0"/>
                  </a:lnTo>
                  <a:lnTo>
                    <a:pt x="93088" y="2776"/>
                  </a:lnTo>
                  <a:lnTo>
                    <a:pt x="74739" y="11029"/>
                  </a:lnTo>
                  <a:lnTo>
                    <a:pt x="38307" y="40980"/>
                  </a:lnTo>
                  <a:lnTo>
                    <a:pt x="18884" y="70459"/>
                  </a:lnTo>
                  <a:lnTo>
                    <a:pt x="5720" y="101420"/>
                  </a:lnTo>
                  <a:lnTo>
                    <a:pt x="0" y="143999"/>
                  </a:lnTo>
                  <a:lnTo>
                    <a:pt x="4901" y="167382"/>
                  </a:lnTo>
                  <a:lnTo>
                    <a:pt x="20815" y="193699"/>
                  </a:lnTo>
                  <a:lnTo>
                    <a:pt x="27112" y="201456"/>
                  </a:lnTo>
                  <a:lnTo>
                    <a:pt x="34819" y="205458"/>
                  </a:lnTo>
                  <a:lnTo>
                    <a:pt x="52742" y="206785"/>
                  </a:lnTo>
                  <a:lnTo>
                    <a:pt x="82563" y="200955"/>
                  </a:lnTo>
                  <a:lnTo>
                    <a:pt x="108036" y="186229"/>
                  </a:lnTo>
                  <a:lnTo>
                    <a:pt x="144746" y="150329"/>
                  </a:lnTo>
                  <a:lnTo>
                    <a:pt x="162856" y="121186"/>
                  </a:lnTo>
                  <a:lnTo>
                    <a:pt x="167429" y="111000"/>
                  </a:lnTo>
                  <a:lnTo>
                    <a:pt x="170478" y="110059"/>
                  </a:lnTo>
                  <a:lnTo>
                    <a:pt x="172511" y="115281"/>
                  </a:lnTo>
                  <a:lnTo>
                    <a:pt x="177211" y="173207"/>
                  </a:lnTo>
                  <a:lnTo>
                    <a:pt x="184804" y="230986"/>
                  </a:lnTo>
                  <a:lnTo>
                    <a:pt x="186650" y="292789"/>
                  </a:lnTo>
                  <a:lnTo>
                    <a:pt x="187015" y="350057"/>
                  </a:lnTo>
                  <a:lnTo>
                    <a:pt x="188248" y="388855"/>
                  </a:lnTo>
                  <a:lnTo>
                    <a:pt x="197633" y="4170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358798" y="2043896"/>
              <a:ext cx="507580" cy="303959"/>
            </a:xfrm>
            <a:custGeom>
              <a:avLst/>
              <a:gdLst/>
              <a:ahLst/>
              <a:cxnLst/>
              <a:rect l="0" t="0" r="0" b="0"/>
              <a:pathLst>
                <a:path w="507580" h="303959">
                  <a:moveTo>
                    <a:pt x="0" y="146031"/>
                  </a:moveTo>
                  <a:lnTo>
                    <a:pt x="43962" y="131377"/>
                  </a:lnTo>
                  <a:lnTo>
                    <a:pt x="106453" y="134151"/>
                  </a:lnTo>
                  <a:lnTo>
                    <a:pt x="167257" y="140825"/>
                  </a:lnTo>
                  <a:lnTo>
                    <a:pt x="218273" y="144489"/>
                  </a:lnTo>
                  <a:lnTo>
                    <a:pt x="273442" y="138491"/>
                  </a:lnTo>
                  <a:lnTo>
                    <a:pt x="322525" y="136388"/>
                  </a:lnTo>
                  <a:lnTo>
                    <a:pt x="378662" y="134595"/>
                  </a:lnTo>
                  <a:lnTo>
                    <a:pt x="440738" y="127221"/>
                  </a:lnTo>
                  <a:lnTo>
                    <a:pt x="498060" y="119829"/>
                  </a:lnTo>
                  <a:lnTo>
                    <a:pt x="505176" y="114525"/>
                  </a:lnTo>
                  <a:lnTo>
                    <a:pt x="507579" y="107480"/>
                  </a:lnTo>
                  <a:lnTo>
                    <a:pt x="506842" y="99273"/>
                  </a:lnTo>
                  <a:lnTo>
                    <a:pt x="499784" y="83915"/>
                  </a:lnTo>
                  <a:lnTo>
                    <a:pt x="487678" y="69291"/>
                  </a:lnTo>
                  <a:lnTo>
                    <a:pt x="431039" y="27919"/>
                  </a:lnTo>
                  <a:lnTo>
                    <a:pt x="384532" y="684"/>
                  </a:lnTo>
                  <a:lnTo>
                    <a:pt x="380357" y="0"/>
                  </a:lnTo>
                  <a:lnTo>
                    <a:pt x="378743" y="3053"/>
                  </a:lnTo>
                  <a:lnTo>
                    <a:pt x="378838" y="8599"/>
                  </a:lnTo>
                  <a:lnTo>
                    <a:pt x="390148" y="33171"/>
                  </a:lnTo>
                  <a:lnTo>
                    <a:pt x="442653" y="93367"/>
                  </a:lnTo>
                  <a:lnTo>
                    <a:pt x="480399" y="137117"/>
                  </a:lnTo>
                  <a:lnTo>
                    <a:pt x="482873" y="147108"/>
                  </a:lnTo>
                  <a:lnTo>
                    <a:pt x="479382" y="167566"/>
                  </a:lnTo>
                  <a:lnTo>
                    <a:pt x="466912" y="185238"/>
                  </a:lnTo>
                  <a:lnTo>
                    <a:pt x="410008" y="238337"/>
                  </a:lnTo>
                  <a:lnTo>
                    <a:pt x="350507" y="274353"/>
                  </a:lnTo>
                  <a:lnTo>
                    <a:pt x="315855" y="3039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180148" y="1947772"/>
              <a:ext cx="20930" cy="368498"/>
            </a:xfrm>
            <a:custGeom>
              <a:avLst/>
              <a:gdLst/>
              <a:ahLst/>
              <a:cxnLst/>
              <a:rect l="0" t="0" r="0" b="0"/>
              <a:pathLst>
                <a:path w="20930" h="368498">
                  <a:moveTo>
                    <a:pt x="10401" y="0"/>
                  </a:moveTo>
                  <a:lnTo>
                    <a:pt x="2067" y="37478"/>
                  </a:lnTo>
                  <a:lnTo>
                    <a:pt x="306" y="94490"/>
                  </a:lnTo>
                  <a:lnTo>
                    <a:pt x="0" y="150439"/>
                  </a:lnTo>
                  <a:lnTo>
                    <a:pt x="7133" y="209350"/>
                  </a:lnTo>
                  <a:lnTo>
                    <a:pt x="12875" y="271767"/>
                  </a:lnTo>
                  <a:lnTo>
                    <a:pt x="19338" y="329503"/>
                  </a:lnTo>
                  <a:lnTo>
                    <a:pt x="20929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022093" y="1916186"/>
              <a:ext cx="326385" cy="63172"/>
            </a:xfrm>
            <a:custGeom>
              <a:avLst/>
              <a:gdLst/>
              <a:ahLst/>
              <a:cxnLst/>
              <a:rect l="0" t="0" r="0" b="0"/>
              <a:pathLst>
                <a:path w="326385" h="63172">
                  <a:moveTo>
                    <a:pt x="326384" y="0"/>
                  </a:moveTo>
                  <a:lnTo>
                    <a:pt x="277452" y="11453"/>
                  </a:lnTo>
                  <a:lnTo>
                    <a:pt x="223911" y="24749"/>
                  </a:lnTo>
                  <a:lnTo>
                    <a:pt x="165069" y="38641"/>
                  </a:lnTo>
                  <a:lnTo>
                    <a:pt x="110985" y="52650"/>
                  </a:lnTo>
                  <a:lnTo>
                    <a:pt x="61740" y="6005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313244" y="2105699"/>
              <a:ext cx="98404" cy="196323"/>
            </a:xfrm>
            <a:custGeom>
              <a:avLst/>
              <a:gdLst/>
              <a:ahLst/>
              <a:cxnLst/>
              <a:rect l="0" t="0" r="0" b="0"/>
              <a:pathLst>
                <a:path w="98404" h="196323">
                  <a:moveTo>
                    <a:pt x="3647" y="52643"/>
                  </a:moveTo>
                  <a:lnTo>
                    <a:pt x="21605" y="116070"/>
                  </a:lnTo>
                  <a:lnTo>
                    <a:pt x="46014" y="177837"/>
                  </a:lnTo>
                  <a:lnTo>
                    <a:pt x="44759" y="186408"/>
                  </a:lnTo>
                  <a:lnTo>
                    <a:pt x="41584" y="194462"/>
                  </a:lnTo>
                  <a:lnTo>
                    <a:pt x="38297" y="196322"/>
                  </a:lnTo>
                  <a:lnTo>
                    <a:pt x="34936" y="194052"/>
                  </a:lnTo>
                  <a:lnTo>
                    <a:pt x="5816" y="137616"/>
                  </a:lnTo>
                  <a:lnTo>
                    <a:pt x="1583" y="126839"/>
                  </a:lnTo>
                  <a:lnTo>
                    <a:pt x="0" y="102386"/>
                  </a:lnTo>
                  <a:lnTo>
                    <a:pt x="8516" y="48560"/>
                  </a:lnTo>
                  <a:lnTo>
                    <a:pt x="23677" y="18028"/>
                  </a:lnTo>
                  <a:lnTo>
                    <a:pt x="32208" y="12019"/>
                  </a:lnTo>
                  <a:lnTo>
                    <a:pt x="64232" y="3561"/>
                  </a:lnTo>
                  <a:lnTo>
                    <a:pt x="984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454339" y="2137285"/>
              <a:ext cx="98718" cy="179213"/>
            </a:xfrm>
            <a:custGeom>
              <a:avLst/>
              <a:gdLst/>
              <a:ahLst/>
              <a:cxnLst/>
              <a:rect l="0" t="0" r="0" b="0"/>
              <a:pathLst>
                <a:path w="98718" h="179213">
                  <a:moveTo>
                    <a:pt x="20479" y="0"/>
                  </a:moveTo>
                  <a:lnTo>
                    <a:pt x="9301" y="16767"/>
                  </a:lnTo>
                  <a:lnTo>
                    <a:pt x="2349" y="49551"/>
                  </a:lnTo>
                  <a:lnTo>
                    <a:pt x="0" y="102551"/>
                  </a:lnTo>
                  <a:lnTo>
                    <a:pt x="1933" y="141779"/>
                  </a:lnTo>
                  <a:lnTo>
                    <a:pt x="10677" y="160889"/>
                  </a:lnTo>
                  <a:lnTo>
                    <a:pt x="25481" y="174061"/>
                  </a:lnTo>
                  <a:lnTo>
                    <a:pt x="34343" y="179212"/>
                  </a:lnTo>
                  <a:lnTo>
                    <a:pt x="42590" y="179136"/>
                  </a:lnTo>
                  <a:lnTo>
                    <a:pt x="50427" y="175576"/>
                  </a:lnTo>
                  <a:lnTo>
                    <a:pt x="64205" y="162261"/>
                  </a:lnTo>
                  <a:lnTo>
                    <a:pt x="86448" y="114997"/>
                  </a:lnTo>
                  <a:lnTo>
                    <a:pt x="98717" y="59067"/>
                  </a:lnTo>
                  <a:lnTo>
                    <a:pt x="941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646956" y="2103146"/>
              <a:ext cx="185832" cy="257668"/>
            </a:xfrm>
            <a:custGeom>
              <a:avLst/>
              <a:gdLst/>
              <a:ahLst/>
              <a:cxnLst/>
              <a:rect l="0" t="0" r="0" b="0"/>
              <a:pathLst>
                <a:path w="185832" h="257668">
                  <a:moveTo>
                    <a:pt x="6846" y="97309"/>
                  </a:moveTo>
                  <a:lnTo>
                    <a:pt x="55778" y="97309"/>
                  </a:lnTo>
                  <a:lnTo>
                    <a:pt x="114908" y="91720"/>
                  </a:lnTo>
                  <a:lnTo>
                    <a:pt x="151948" y="77066"/>
                  </a:lnTo>
                  <a:lnTo>
                    <a:pt x="168042" y="61406"/>
                  </a:lnTo>
                  <a:lnTo>
                    <a:pt x="173972" y="52317"/>
                  </a:lnTo>
                  <a:lnTo>
                    <a:pt x="175585" y="42748"/>
                  </a:lnTo>
                  <a:lnTo>
                    <a:pt x="171138" y="22757"/>
                  </a:lnTo>
                  <a:lnTo>
                    <a:pt x="165507" y="14853"/>
                  </a:lnTo>
                  <a:lnTo>
                    <a:pt x="149892" y="2950"/>
                  </a:lnTo>
                  <a:lnTo>
                    <a:pt x="131254" y="0"/>
                  </a:lnTo>
                  <a:lnTo>
                    <a:pt x="121370" y="851"/>
                  </a:lnTo>
                  <a:lnTo>
                    <a:pt x="104149" y="8036"/>
                  </a:lnTo>
                  <a:lnTo>
                    <a:pt x="43554" y="52007"/>
                  </a:lnTo>
                  <a:lnTo>
                    <a:pt x="9034" y="102893"/>
                  </a:lnTo>
                  <a:lnTo>
                    <a:pt x="1969" y="123968"/>
                  </a:lnTo>
                  <a:lnTo>
                    <a:pt x="0" y="147762"/>
                  </a:lnTo>
                  <a:lnTo>
                    <a:pt x="11303" y="202306"/>
                  </a:lnTo>
                  <a:lnTo>
                    <a:pt x="26754" y="234095"/>
                  </a:lnTo>
                  <a:lnTo>
                    <a:pt x="42601" y="248960"/>
                  </a:lnTo>
                  <a:lnTo>
                    <a:pt x="51740" y="254562"/>
                  </a:lnTo>
                  <a:lnTo>
                    <a:pt x="71253" y="257667"/>
                  </a:lnTo>
                  <a:lnTo>
                    <a:pt x="112376" y="250128"/>
                  </a:lnTo>
                  <a:lnTo>
                    <a:pt x="161686" y="225636"/>
                  </a:lnTo>
                  <a:lnTo>
                    <a:pt x="185831" y="213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1252891" y="3392195"/>
            <a:ext cx="2000416" cy="450707"/>
            <a:chOff x="1252891" y="3392195"/>
            <a:chExt cx="2000416" cy="450707"/>
          </a:xfrm>
        </p:grpSpPr>
        <p:sp>
          <p:nvSpPr>
            <p:cNvPr id="49" name="Freeform 48"/>
            <p:cNvSpPr/>
            <p:nvPr/>
          </p:nvSpPr>
          <p:spPr>
            <a:xfrm>
              <a:off x="1252891" y="3392195"/>
              <a:ext cx="286998" cy="450707"/>
            </a:xfrm>
            <a:custGeom>
              <a:avLst/>
              <a:gdLst/>
              <a:ahLst/>
              <a:cxnLst/>
              <a:rect l="0" t="0" r="0" b="0"/>
              <a:pathLst>
                <a:path w="286998" h="450707">
                  <a:moveTo>
                    <a:pt x="0" y="8509"/>
                  </a:moveTo>
                  <a:lnTo>
                    <a:pt x="34791" y="22981"/>
                  </a:lnTo>
                  <a:lnTo>
                    <a:pt x="93656" y="28265"/>
                  </a:lnTo>
                  <a:lnTo>
                    <a:pt x="150691" y="23720"/>
                  </a:lnTo>
                  <a:lnTo>
                    <a:pt x="212736" y="8202"/>
                  </a:lnTo>
                  <a:lnTo>
                    <a:pt x="267150" y="0"/>
                  </a:lnTo>
                  <a:lnTo>
                    <a:pt x="276366" y="4006"/>
                  </a:lnTo>
                  <a:lnTo>
                    <a:pt x="282510" y="11356"/>
                  </a:lnTo>
                  <a:lnTo>
                    <a:pt x="286606" y="20936"/>
                  </a:lnTo>
                  <a:lnTo>
                    <a:pt x="286997" y="30832"/>
                  </a:lnTo>
                  <a:lnTo>
                    <a:pt x="270359" y="87965"/>
                  </a:lnTo>
                  <a:lnTo>
                    <a:pt x="240120" y="146424"/>
                  </a:lnTo>
                  <a:lnTo>
                    <a:pt x="217663" y="202171"/>
                  </a:lnTo>
                  <a:lnTo>
                    <a:pt x="197630" y="255643"/>
                  </a:lnTo>
                  <a:lnTo>
                    <a:pt x="181389" y="304782"/>
                  </a:lnTo>
                  <a:lnTo>
                    <a:pt x="165421" y="368199"/>
                  </a:lnTo>
                  <a:lnTo>
                    <a:pt x="150581" y="425370"/>
                  </a:lnTo>
                  <a:lnTo>
                    <a:pt x="147399" y="4507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875536" y="3600746"/>
              <a:ext cx="9066" cy="157928"/>
            </a:xfrm>
            <a:custGeom>
              <a:avLst/>
              <a:gdLst/>
              <a:ahLst/>
              <a:cxnLst/>
              <a:rect l="0" t="0" r="0" b="0"/>
              <a:pathLst>
                <a:path w="9066" h="157928">
                  <a:moveTo>
                    <a:pt x="9065" y="0"/>
                  </a:moveTo>
                  <a:lnTo>
                    <a:pt x="0" y="58617"/>
                  </a:lnTo>
                  <a:lnTo>
                    <a:pt x="7062" y="118333"/>
                  </a:lnTo>
                  <a:lnTo>
                    <a:pt x="9065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789844" y="3632331"/>
              <a:ext cx="189514" cy="73701"/>
            </a:xfrm>
            <a:custGeom>
              <a:avLst/>
              <a:gdLst/>
              <a:ahLst/>
              <a:cxnLst/>
              <a:rect l="0" t="0" r="0" b="0"/>
              <a:pathLst>
                <a:path w="189514" h="73701">
                  <a:moveTo>
                    <a:pt x="189513" y="0"/>
                  </a:moveTo>
                  <a:lnTo>
                    <a:pt x="135638" y="34747"/>
                  </a:lnTo>
                  <a:lnTo>
                    <a:pt x="78477" y="55644"/>
                  </a:lnTo>
                  <a:lnTo>
                    <a:pt x="24806" y="7051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070832" y="3587946"/>
              <a:ext cx="245438" cy="231259"/>
            </a:xfrm>
            <a:custGeom>
              <a:avLst/>
              <a:gdLst/>
              <a:ahLst/>
              <a:cxnLst/>
              <a:rect l="0" t="0" r="0" b="0"/>
              <a:pathLst>
                <a:path w="245438" h="231259">
                  <a:moveTo>
                    <a:pt x="192794" y="65442"/>
                  </a:moveTo>
                  <a:lnTo>
                    <a:pt x="163486" y="21480"/>
                  </a:lnTo>
                  <a:lnTo>
                    <a:pt x="143894" y="7689"/>
                  </a:lnTo>
                  <a:lnTo>
                    <a:pt x="120758" y="0"/>
                  </a:lnTo>
                  <a:lnTo>
                    <a:pt x="98777" y="482"/>
                  </a:lnTo>
                  <a:lnTo>
                    <a:pt x="66671" y="12919"/>
                  </a:lnTo>
                  <a:lnTo>
                    <a:pt x="40521" y="37012"/>
                  </a:lnTo>
                  <a:lnTo>
                    <a:pt x="6684" y="86915"/>
                  </a:lnTo>
                  <a:lnTo>
                    <a:pt x="2040" y="97305"/>
                  </a:lnTo>
                  <a:lnTo>
                    <a:pt x="0" y="121327"/>
                  </a:lnTo>
                  <a:lnTo>
                    <a:pt x="11255" y="180296"/>
                  </a:lnTo>
                  <a:lnTo>
                    <a:pt x="17744" y="201886"/>
                  </a:lnTo>
                  <a:lnTo>
                    <a:pt x="30766" y="220061"/>
                  </a:lnTo>
                  <a:lnTo>
                    <a:pt x="39152" y="228183"/>
                  </a:lnTo>
                  <a:lnTo>
                    <a:pt x="49422" y="231258"/>
                  </a:lnTo>
                  <a:lnTo>
                    <a:pt x="73311" y="228435"/>
                  </a:lnTo>
                  <a:lnTo>
                    <a:pt x="82723" y="223237"/>
                  </a:lnTo>
                  <a:lnTo>
                    <a:pt x="129857" y="167908"/>
                  </a:lnTo>
                  <a:lnTo>
                    <a:pt x="152156" y="128056"/>
                  </a:lnTo>
                  <a:lnTo>
                    <a:pt x="154066" y="107309"/>
                  </a:lnTo>
                  <a:lnTo>
                    <a:pt x="152938" y="96862"/>
                  </a:lnTo>
                  <a:lnTo>
                    <a:pt x="153355" y="94578"/>
                  </a:lnTo>
                  <a:lnTo>
                    <a:pt x="181078" y="155267"/>
                  </a:lnTo>
                  <a:lnTo>
                    <a:pt x="217277" y="191597"/>
                  </a:lnTo>
                  <a:lnTo>
                    <a:pt x="245437" y="2128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484725" y="3611274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65231" y="17959"/>
                  </a:lnTo>
                  <a:lnTo>
                    <a:pt x="24584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495253" y="3721499"/>
              <a:ext cx="157929" cy="26647"/>
            </a:xfrm>
            <a:custGeom>
              <a:avLst/>
              <a:gdLst/>
              <a:ahLst/>
              <a:cxnLst/>
              <a:rect l="0" t="0" r="0" b="0"/>
              <a:pathLst>
                <a:path w="157929" h="26647">
                  <a:moveTo>
                    <a:pt x="157928" y="5589"/>
                  </a:moveTo>
                  <a:lnTo>
                    <a:pt x="141160" y="0"/>
                  </a:lnTo>
                  <a:lnTo>
                    <a:pt x="89582" y="4441"/>
                  </a:lnTo>
                  <a:lnTo>
                    <a:pt x="32291" y="19938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790051" y="3474404"/>
              <a:ext cx="52644" cy="368498"/>
            </a:xfrm>
            <a:custGeom>
              <a:avLst/>
              <a:gdLst/>
              <a:ahLst/>
              <a:cxnLst/>
              <a:rect l="0" t="0" r="0" b="0"/>
              <a:pathLst>
                <a:path w="52644" h="368498">
                  <a:moveTo>
                    <a:pt x="0" y="0"/>
                  </a:moveTo>
                  <a:lnTo>
                    <a:pt x="0" y="60383"/>
                  </a:lnTo>
                  <a:lnTo>
                    <a:pt x="0" y="111868"/>
                  </a:lnTo>
                  <a:lnTo>
                    <a:pt x="5589" y="165597"/>
                  </a:lnTo>
                  <a:lnTo>
                    <a:pt x="21331" y="220722"/>
                  </a:lnTo>
                  <a:lnTo>
                    <a:pt x="35149" y="274316"/>
                  </a:lnTo>
                  <a:lnTo>
                    <a:pt x="47974" y="330483"/>
                  </a:lnTo>
                  <a:lnTo>
                    <a:pt x="52643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905865" y="3497112"/>
              <a:ext cx="347442" cy="306065"/>
            </a:xfrm>
            <a:custGeom>
              <a:avLst/>
              <a:gdLst/>
              <a:ahLst/>
              <a:cxnLst/>
              <a:rect l="0" t="0" r="0" b="0"/>
              <a:pathLst>
                <a:path w="347442" h="306065">
                  <a:moveTo>
                    <a:pt x="0" y="93105"/>
                  </a:moveTo>
                  <a:lnTo>
                    <a:pt x="57565" y="37879"/>
                  </a:lnTo>
                  <a:lnTo>
                    <a:pt x="111350" y="6710"/>
                  </a:lnTo>
                  <a:lnTo>
                    <a:pt x="167921" y="0"/>
                  </a:lnTo>
                  <a:lnTo>
                    <a:pt x="193955" y="1422"/>
                  </a:lnTo>
                  <a:lnTo>
                    <a:pt x="213324" y="9853"/>
                  </a:lnTo>
                  <a:lnTo>
                    <a:pt x="237382" y="27754"/>
                  </a:lnTo>
                  <a:lnTo>
                    <a:pt x="253740" y="53465"/>
                  </a:lnTo>
                  <a:lnTo>
                    <a:pt x="268577" y="94764"/>
                  </a:lnTo>
                  <a:lnTo>
                    <a:pt x="271041" y="133241"/>
                  </a:lnTo>
                  <a:lnTo>
                    <a:pt x="261986" y="191284"/>
                  </a:lnTo>
                  <a:lnTo>
                    <a:pt x="243343" y="253138"/>
                  </a:lnTo>
                  <a:lnTo>
                    <a:pt x="223920" y="285062"/>
                  </a:lnTo>
                  <a:lnTo>
                    <a:pt x="204025" y="298522"/>
                  </a:lnTo>
                  <a:lnTo>
                    <a:pt x="180755" y="306064"/>
                  </a:lnTo>
                  <a:lnTo>
                    <a:pt x="158714" y="305517"/>
                  </a:lnTo>
                  <a:lnTo>
                    <a:pt x="140340" y="295135"/>
                  </a:lnTo>
                  <a:lnTo>
                    <a:pt x="132164" y="287453"/>
                  </a:lnTo>
                  <a:lnTo>
                    <a:pt x="127884" y="277653"/>
                  </a:lnTo>
                  <a:lnTo>
                    <a:pt x="126247" y="254285"/>
                  </a:lnTo>
                  <a:lnTo>
                    <a:pt x="137492" y="220411"/>
                  </a:lnTo>
                  <a:lnTo>
                    <a:pt x="152355" y="205058"/>
                  </a:lnTo>
                  <a:lnTo>
                    <a:pt x="183572" y="189837"/>
                  </a:lnTo>
                  <a:lnTo>
                    <a:pt x="209099" y="184060"/>
                  </a:lnTo>
                  <a:lnTo>
                    <a:pt x="266735" y="189884"/>
                  </a:lnTo>
                  <a:lnTo>
                    <a:pt x="322920" y="202299"/>
                  </a:lnTo>
                  <a:lnTo>
                    <a:pt x="347441" y="2089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390176" y="3530167"/>
            <a:ext cx="1547690" cy="473173"/>
            <a:chOff x="3390176" y="3530167"/>
            <a:chExt cx="1547690" cy="473173"/>
          </a:xfrm>
        </p:grpSpPr>
        <p:sp>
          <p:nvSpPr>
            <p:cNvPr id="58" name="Freeform 57"/>
            <p:cNvSpPr/>
            <p:nvPr/>
          </p:nvSpPr>
          <p:spPr>
            <a:xfrm>
              <a:off x="3390176" y="3544906"/>
              <a:ext cx="594265" cy="234825"/>
            </a:xfrm>
            <a:custGeom>
              <a:avLst/>
              <a:gdLst/>
              <a:ahLst/>
              <a:cxnLst/>
              <a:rect l="0" t="0" r="0" b="0"/>
              <a:pathLst>
                <a:path w="594265" h="234825">
                  <a:moveTo>
                    <a:pt x="0" y="108482"/>
                  </a:moveTo>
                  <a:lnTo>
                    <a:pt x="58616" y="108482"/>
                  </a:lnTo>
                  <a:lnTo>
                    <a:pt x="111621" y="107312"/>
                  </a:lnTo>
                  <a:lnTo>
                    <a:pt x="163338" y="100149"/>
                  </a:lnTo>
                  <a:lnTo>
                    <a:pt x="212173" y="98604"/>
                  </a:lnTo>
                  <a:lnTo>
                    <a:pt x="263687" y="95027"/>
                  </a:lnTo>
                  <a:lnTo>
                    <a:pt x="315996" y="89677"/>
                  </a:lnTo>
                  <a:lnTo>
                    <a:pt x="365419" y="88092"/>
                  </a:lnTo>
                  <a:lnTo>
                    <a:pt x="424041" y="87557"/>
                  </a:lnTo>
                  <a:lnTo>
                    <a:pt x="486747" y="86281"/>
                  </a:lnTo>
                  <a:lnTo>
                    <a:pt x="538474" y="79097"/>
                  </a:lnTo>
                  <a:lnTo>
                    <a:pt x="587816" y="71742"/>
                  </a:lnTo>
                  <a:lnTo>
                    <a:pt x="593089" y="67611"/>
                  </a:lnTo>
                  <a:lnTo>
                    <a:pt x="594264" y="62518"/>
                  </a:lnTo>
                  <a:lnTo>
                    <a:pt x="592708" y="56782"/>
                  </a:lnTo>
                  <a:lnTo>
                    <a:pt x="588161" y="51789"/>
                  </a:lnTo>
                  <a:lnTo>
                    <a:pt x="534058" y="16095"/>
                  </a:lnTo>
                  <a:lnTo>
                    <a:pt x="494267" y="156"/>
                  </a:lnTo>
                  <a:lnTo>
                    <a:pt x="489779" y="0"/>
                  </a:lnTo>
                  <a:lnTo>
                    <a:pt x="489126" y="2236"/>
                  </a:lnTo>
                  <a:lnTo>
                    <a:pt x="494639" y="10959"/>
                  </a:lnTo>
                  <a:lnTo>
                    <a:pt x="504889" y="22635"/>
                  </a:lnTo>
                  <a:lnTo>
                    <a:pt x="567957" y="60435"/>
                  </a:lnTo>
                  <a:lnTo>
                    <a:pt x="584268" y="73870"/>
                  </a:lnTo>
                  <a:lnTo>
                    <a:pt x="588383" y="81898"/>
                  </a:lnTo>
                  <a:lnTo>
                    <a:pt x="589837" y="100176"/>
                  </a:lnTo>
                  <a:lnTo>
                    <a:pt x="584078" y="130198"/>
                  </a:lnTo>
                  <a:lnTo>
                    <a:pt x="550679" y="192555"/>
                  </a:lnTo>
                  <a:lnTo>
                    <a:pt x="531909" y="220452"/>
                  </a:lnTo>
                  <a:lnTo>
                    <a:pt x="526425" y="234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082192" y="3530167"/>
              <a:ext cx="283748" cy="268695"/>
            </a:xfrm>
            <a:custGeom>
              <a:avLst/>
              <a:gdLst/>
              <a:ahLst/>
              <a:cxnLst/>
              <a:rect l="0" t="0" r="0" b="0"/>
              <a:pathLst>
                <a:path w="283748" h="268695">
                  <a:moveTo>
                    <a:pt x="181849" y="17936"/>
                  </a:moveTo>
                  <a:lnTo>
                    <a:pt x="170671" y="6758"/>
                  </a:lnTo>
                  <a:lnTo>
                    <a:pt x="152704" y="1270"/>
                  </a:lnTo>
                  <a:lnTo>
                    <a:pt x="129122" y="0"/>
                  </a:lnTo>
                  <a:lnTo>
                    <a:pt x="91877" y="7033"/>
                  </a:lnTo>
                  <a:lnTo>
                    <a:pt x="64983" y="23414"/>
                  </a:lnTo>
                  <a:lnTo>
                    <a:pt x="27755" y="56800"/>
                  </a:lnTo>
                  <a:lnTo>
                    <a:pt x="12059" y="83263"/>
                  </a:lnTo>
                  <a:lnTo>
                    <a:pt x="0" y="113331"/>
                  </a:lnTo>
                  <a:lnTo>
                    <a:pt x="196" y="150057"/>
                  </a:lnTo>
                  <a:lnTo>
                    <a:pt x="11913" y="195983"/>
                  </a:lnTo>
                  <a:lnTo>
                    <a:pt x="30242" y="227058"/>
                  </a:lnTo>
                  <a:lnTo>
                    <a:pt x="57380" y="250434"/>
                  </a:lnTo>
                  <a:lnTo>
                    <a:pt x="77396" y="260869"/>
                  </a:lnTo>
                  <a:lnTo>
                    <a:pt x="127248" y="268694"/>
                  </a:lnTo>
                  <a:lnTo>
                    <a:pt x="167101" y="267710"/>
                  </a:lnTo>
                  <a:lnTo>
                    <a:pt x="212601" y="247602"/>
                  </a:lnTo>
                  <a:lnTo>
                    <a:pt x="255384" y="221100"/>
                  </a:lnTo>
                  <a:lnTo>
                    <a:pt x="270293" y="204158"/>
                  </a:lnTo>
                  <a:lnTo>
                    <a:pt x="279649" y="183759"/>
                  </a:lnTo>
                  <a:lnTo>
                    <a:pt x="283747" y="145968"/>
                  </a:lnTo>
                  <a:lnTo>
                    <a:pt x="276902" y="106304"/>
                  </a:lnTo>
                  <a:lnTo>
                    <a:pt x="266599" y="82947"/>
                  </a:lnTo>
                  <a:lnTo>
                    <a:pt x="247982" y="67107"/>
                  </a:lnTo>
                  <a:lnTo>
                    <a:pt x="192378" y="389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417027" y="3673897"/>
              <a:ext cx="113394" cy="329443"/>
            </a:xfrm>
            <a:custGeom>
              <a:avLst/>
              <a:gdLst/>
              <a:ahLst/>
              <a:cxnLst/>
              <a:rect l="0" t="0" r="0" b="0"/>
              <a:pathLst>
                <a:path w="113394" h="329443">
                  <a:moveTo>
                    <a:pt x="15470" y="126890"/>
                  </a:moveTo>
                  <a:lnTo>
                    <a:pt x="15470" y="185507"/>
                  </a:lnTo>
                  <a:lnTo>
                    <a:pt x="26923" y="242104"/>
                  </a:lnTo>
                  <a:lnTo>
                    <a:pt x="43668" y="302503"/>
                  </a:lnTo>
                  <a:lnTo>
                    <a:pt x="51771" y="329442"/>
                  </a:lnTo>
                  <a:lnTo>
                    <a:pt x="49931" y="324538"/>
                  </a:lnTo>
                  <a:lnTo>
                    <a:pt x="41719" y="264090"/>
                  </a:lnTo>
                  <a:lnTo>
                    <a:pt x="29147" y="212136"/>
                  </a:lnTo>
                  <a:lnTo>
                    <a:pt x="15399" y="153001"/>
                  </a:lnTo>
                  <a:lnTo>
                    <a:pt x="7008" y="95653"/>
                  </a:lnTo>
                  <a:lnTo>
                    <a:pt x="0" y="33566"/>
                  </a:lnTo>
                  <a:lnTo>
                    <a:pt x="1647" y="22560"/>
                  </a:lnTo>
                  <a:lnTo>
                    <a:pt x="6255" y="14053"/>
                  </a:lnTo>
                  <a:lnTo>
                    <a:pt x="20733" y="1481"/>
                  </a:lnTo>
                  <a:lnTo>
                    <a:pt x="28338" y="0"/>
                  </a:lnTo>
                  <a:lnTo>
                    <a:pt x="35747" y="1353"/>
                  </a:lnTo>
                  <a:lnTo>
                    <a:pt x="70038" y="20334"/>
                  </a:lnTo>
                  <a:lnTo>
                    <a:pt x="94679" y="45405"/>
                  </a:lnTo>
                  <a:lnTo>
                    <a:pt x="111209" y="75060"/>
                  </a:lnTo>
                  <a:lnTo>
                    <a:pt x="113393" y="95666"/>
                  </a:lnTo>
                  <a:lnTo>
                    <a:pt x="109294" y="115353"/>
                  </a:lnTo>
                  <a:lnTo>
                    <a:pt x="99674" y="131901"/>
                  </a:lnTo>
                  <a:lnTo>
                    <a:pt x="91493" y="137250"/>
                  </a:lnTo>
                  <a:lnTo>
                    <a:pt x="36527" y="1479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44424" y="3629012"/>
              <a:ext cx="142502" cy="192833"/>
            </a:xfrm>
            <a:custGeom>
              <a:avLst/>
              <a:gdLst/>
              <a:ahLst/>
              <a:cxnLst/>
              <a:rect l="0" t="0" r="0" b="0"/>
              <a:pathLst>
                <a:path w="142502" h="192833">
                  <a:moveTo>
                    <a:pt x="24943" y="87547"/>
                  </a:moveTo>
                  <a:lnTo>
                    <a:pt x="68906" y="102202"/>
                  </a:lnTo>
                  <a:lnTo>
                    <a:pt x="88936" y="102639"/>
                  </a:lnTo>
                  <a:lnTo>
                    <a:pt x="108367" y="97764"/>
                  </a:lnTo>
                  <a:lnTo>
                    <a:pt x="124801" y="87799"/>
                  </a:lnTo>
                  <a:lnTo>
                    <a:pt x="136785" y="72451"/>
                  </a:lnTo>
                  <a:lnTo>
                    <a:pt x="141619" y="63445"/>
                  </a:lnTo>
                  <a:lnTo>
                    <a:pt x="142501" y="55101"/>
                  </a:lnTo>
                  <a:lnTo>
                    <a:pt x="137243" y="39592"/>
                  </a:lnTo>
                  <a:lnTo>
                    <a:pt x="121129" y="17706"/>
                  </a:lnTo>
                  <a:lnTo>
                    <a:pt x="95947" y="1993"/>
                  </a:lnTo>
                  <a:lnTo>
                    <a:pt x="73268" y="0"/>
                  </a:lnTo>
                  <a:lnTo>
                    <a:pt x="49931" y="4184"/>
                  </a:lnTo>
                  <a:lnTo>
                    <a:pt x="31760" y="13842"/>
                  </a:lnTo>
                  <a:lnTo>
                    <a:pt x="19004" y="29053"/>
                  </a:lnTo>
                  <a:lnTo>
                    <a:pt x="1284" y="67414"/>
                  </a:lnTo>
                  <a:lnTo>
                    <a:pt x="0" y="91077"/>
                  </a:lnTo>
                  <a:lnTo>
                    <a:pt x="4499" y="114852"/>
                  </a:lnTo>
                  <a:lnTo>
                    <a:pt x="32967" y="162300"/>
                  </a:lnTo>
                  <a:lnTo>
                    <a:pt x="52686" y="176533"/>
                  </a:lnTo>
                  <a:lnTo>
                    <a:pt x="77048" y="185588"/>
                  </a:lnTo>
                  <a:lnTo>
                    <a:pt x="121457" y="191401"/>
                  </a:lnTo>
                  <a:lnTo>
                    <a:pt x="140757" y="1928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748952" y="3662880"/>
              <a:ext cx="188914" cy="253722"/>
            </a:xfrm>
            <a:custGeom>
              <a:avLst/>
              <a:gdLst/>
              <a:ahLst/>
              <a:cxnLst/>
              <a:rect l="0" t="0" r="0" b="0"/>
              <a:pathLst>
                <a:path w="188914" h="253722">
                  <a:moveTo>
                    <a:pt x="30986" y="106322"/>
                  </a:moveTo>
                  <a:lnTo>
                    <a:pt x="30986" y="164939"/>
                  </a:lnTo>
                  <a:lnTo>
                    <a:pt x="29816" y="169966"/>
                  </a:lnTo>
                  <a:lnTo>
                    <a:pt x="27866" y="169808"/>
                  </a:lnTo>
                  <a:lnTo>
                    <a:pt x="19533" y="152818"/>
                  </a:lnTo>
                  <a:lnTo>
                    <a:pt x="3957" y="97107"/>
                  </a:lnTo>
                  <a:lnTo>
                    <a:pt x="300" y="42717"/>
                  </a:lnTo>
                  <a:lnTo>
                    <a:pt x="0" y="28823"/>
                  </a:lnTo>
                  <a:lnTo>
                    <a:pt x="3309" y="18391"/>
                  </a:lnTo>
                  <a:lnTo>
                    <a:pt x="9025" y="10267"/>
                  </a:lnTo>
                  <a:lnTo>
                    <a:pt x="16345" y="3681"/>
                  </a:lnTo>
                  <a:lnTo>
                    <a:pt x="25905" y="459"/>
                  </a:lnTo>
                  <a:lnTo>
                    <a:pt x="49005" y="0"/>
                  </a:lnTo>
                  <a:lnTo>
                    <a:pt x="82728" y="11908"/>
                  </a:lnTo>
                  <a:lnTo>
                    <a:pt x="124395" y="38063"/>
                  </a:lnTo>
                  <a:lnTo>
                    <a:pt x="147700" y="65820"/>
                  </a:lnTo>
                  <a:lnTo>
                    <a:pt x="174338" y="127520"/>
                  </a:lnTo>
                  <a:lnTo>
                    <a:pt x="185687" y="172640"/>
                  </a:lnTo>
                  <a:lnTo>
                    <a:pt x="188488" y="235418"/>
                  </a:lnTo>
                  <a:lnTo>
                    <a:pt x="188913" y="2537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Freeform 63"/>
          <p:cNvSpPr/>
          <p:nvPr/>
        </p:nvSpPr>
        <p:spPr>
          <a:xfrm>
            <a:off x="600124" y="3069381"/>
            <a:ext cx="5306364" cy="237352"/>
          </a:xfrm>
          <a:custGeom>
            <a:avLst/>
            <a:gdLst/>
            <a:ahLst/>
            <a:cxnLst/>
            <a:rect l="0" t="0" r="0" b="0"/>
            <a:pathLst>
              <a:path w="5306364" h="237352">
                <a:moveTo>
                  <a:pt x="5306363" y="110225"/>
                </a:moveTo>
                <a:lnTo>
                  <a:pt x="5283457" y="164369"/>
                </a:lnTo>
                <a:lnTo>
                  <a:pt x="5256865" y="208138"/>
                </a:lnTo>
                <a:lnTo>
                  <a:pt x="5230475" y="231913"/>
                </a:lnTo>
                <a:lnTo>
                  <a:pt x="5207514" y="237228"/>
                </a:lnTo>
                <a:lnTo>
                  <a:pt x="5180542" y="234521"/>
                </a:lnTo>
                <a:lnTo>
                  <a:pt x="5135982" y="219843"/>
                </a:lnTo>
                <a:lnTo>
                  <a:pt x="5075583" y="180179"/>
                </a:lnTo>
                <a:lnTo>
                  <a:pt x="5040891" y="155412"/>
                </a:lnTo>
                <a:lnTo>
                  <a:pt x="4989411" y="133319"/>
                </a:lnTo>
                <a:lnTo>
                  <a:pt x="4937389" y="116000"/>
                </a:lnTo>
                <a:lnTo>
                  <a:pt x="4906458" y="112792"/>
                </a:lnTo>
                <a:lnTo>
                  <a:pt x="4882572" y="117605"/>
                </a:lnTo>
                <a:lnTo>
                  <a:pt x="4824939" y="144654"/>
                </a:lnTo>
                <a:lnTo>
                  <a:pt x="4768738" y="184174"/>
                </a:lnTo>
                <a:lnTo>
                  <a:pt x="4714339" y="219052"/>
                </a:lnTo>
                <a:lnTo>
                  <a:pt x="4684492" y="233072"/>
                </a:lnTo>
                <a:lnTo>
                  <a:pt x="4623626" y="237351"/>
                </a:lnTo>
                <a:lnTo>
                  <a:pt x="4562148" y="227146"/>
                </a:lnTo>
                <a:lnTo>
                  <a:pt x="4509277" y="203814"/>
                </a:lnTo>
                <a:lnTo>
                  <a:pt x="4446724" y="169733"/>
                </a:lnTo>
                <a:lnTo>
                  <a:pt x="4390870" y="140360"/>
                </a:lnTo>
                <a:lnTo>
                  <a:pt x="4336451" y="125840"/>
                </a:lnTo>
                <a:lnTo>
                  <a:pt x="4274707" y="123430"/>
                </a:lnTo>
                <a:lnTo>
                  <a:pt x="4214949" y="129605"/>
                </a:lnTo>
                <a:lnTo>
                  <a:pt x="4173457" y="140014"/>
                </a:lnTo>
                <a:lnTo>
                  <a:pt x="4117192" y="164985"/>
                </a:lnTo>
                <a:lnTo>
                  <a:pt x="4064073" y="192074"/>
                </a:lnTo>
                <a:lnTo>
                  <a:pt x="4016311" y="208021"/>
                </a:lnTo>
                <a:lnTo>
                  <a:pt x="3958883" y="207702"/>
                </a:lnTo>
                <a:lnTo>
                  <a:pt x="3906772" y="200198"/>
                </a:lnTo>
                <a:lnTo>
                  <a:pt x="3847242" y="186012"/>
                </a:lnTo>
                <a:lnTo>
                  <a:pt x="3790423" y="165013"/>
                </a:lnTo>
                <a:lnTo>
                  <a:pt x="3727326" y="145602"/>
                </a:lnTo>
                <a:lnTo>
                  <a:pt x="3673799" y="131337"/>
                </a:lnTo>
                <a:lnTo>
                  <a:pt x="3622781" y="123889"/>
                </a:lnTo>
                <a:lnTo>
                  <a:pt x="3568281" y="124802"/>
                </a:lnTo>
                <a:lnTo>
                  <a:pt x="3512835" y="135591"/>
                </a:lnTo>
                <a:lnTo>
                  <a:pt x="3454249" y="155564"/>
                </a:lnTo>
                <a:lnTo>
                  <a:pt x="3393588" y="179453"/>
                </a:lnTo>
                <a:lnTo>
                  <a:pt x="3345616" y="191144"/>
                </a:lnTo>
                <a:lnTo>
                  <a:pt x="3292745" y="193472"/>
                </a:lnTo>
                <a:lnTo>
                  <a:pt x="3230286" y="191043"/>
                </a:lnTo>
                <a:lnTo>
                  <a:pt x="3167260" y="179741"/>
                </a:lnTo>
                <a:lnTo>
                  <a:pt x="3109751" y="166244"/>
                </a:lnTo>
                <a:lnTo>
                  <a:pt x="3053330" y="152313"/>
                </a:lnTo>
                <a:lnTo>
                  <a:pt x="2997125" y="138295"/>
                </a:lnTo>
                <a:lnTo>
                  <a:pt x="2938235" y="133360"/>
                </a:lnTo>
                <a:lnTo>
                  <a:pt x="2892566" y="135325"/>
                </a:lnTo>
                <a:lnTo>
                  <a:pt x="2833295" y="143008"/>
                </a:lnTo>
                <a:lnTo>
                  <a:pt x="2781028" y="152694"/>
                </a:lnTo>
                <a:lnTo>
                  <a:pt x="2723037" y="159853"/>
                </a:lnTo>
                <a:lnTo>
                  <a:pt x="2661521" y="162272"/>
                </a:lnTo>
                <a:lnTo>
                  <a:pt x="2603139" y="161580"/>
                </a:lnTo>
                <a:lnTo>
                  <a:pt x="2554776" y="154427"/>
                </a:lnTo>
                <a:lnTo>
                  <a:pt x="2495919" y="141529"/>
                </a:lnTo>
                <a:lnTo>
                  <a:pt x="2439233" y="127717"/>
                </a:lnTo>
                <a:lnTo>
                  <a:pt x="2375740" y="113723"/>
                </a:lnTo>
                <a:lnTo>
                  <a:pt x="2320045" y="99694"/>
                </a:lnTo>
                <a:lnTo>
                  <a:pt x="2269312" y="91247"/>
                </a:lnTo>
                <a:lnTo>
                  <a:pt x="2210721" y="82343"/>
                </a:lnTo>
                <a:lnTo>
                  <a:pt x="2150595" y="79737"/>
                </a:lnTo>
                <a:lnTo>
                  <a:pt x="2101584" y="80134"/>
                </a:lnTo>
                <a:lnTo>
                  <a:pt x="2053917" y="87141"/>
                </a:lnTo>
                <a:lnTo>
                  <a:pt x="1993001" y="95456"/>
                </a:lnTo>
                <a:lnTo>
                  <a:pt x="1943755" y="99610"/>
                </a:lnTo>
                <a:lnTo>
                  <a:pt x="1885194" y="107782"/>
                </a:lnTo>
                <a:lnTo>
                  <a:pt x="1828566" y="109742"/>
                </a:lnTo>
                <a:lnTo>
                  <a:pt x="1769602" y="110082"/>
                </a:lnTo>
                <a:lnTo>
                  <a:pt x="1717036" y="104593"/>
                </a:lnTo>
                <a:lnTo>
                  <a:pt x="1657353" y="99494"/>
                </a:lnTo>
                <a:lnTo>
                  <a:pt x="1600503" y="88435"/>
                </a:lnTo>
                <a:lnTo>
                  <a:pt x="1548910" y="78422"/>
                </a:lnTo>
                <a:lnTo>
                  <a:pt x="1491119" y="68047"/>
                </a:lnTo>
                <a:lnTo>
                  <a:pt x="1429670" y="54060"/>
                </a:lnTo>
                <a:lnTo>
                  <a:pt x="1388391" y="47048"/>
                </a:lnTo>
                <a:lnTo>
                  <a:pt x="1340020" y="40032"/>
                </a:lnTo>
                <a:lnTo>
                  <a:pt x="1291225" y="33015"/>
                </a:lnTo>
                <a:lnTo>
                  <a:pt x="1228894" y="22487"/>
                </a:lnTo>
                <a:lnTo>
                  <a:pt x="1178970" y="11959"/>
                </a:lnTo>
                <a:lnTo>
                  <a:pt x="1120180" y="5157"/>
                </a:lnTo>
                <a:lnTo>
                  <a:pt x="1060387" y="0"/>
                </a:lnTo>
                <a:lnTo>
                  <a:pt x="1003776" y="9553"/>
                </a:lnTo>
                <a:lnTo>
                  <a:pt x="950393" y="38347"/>
                </a:lnTo>
                <a:lnTo>
                  <a:pt x="897907" y="64658"/>
                </a:lnTo>
                <a:lnTo>
                  <a:pt x="839163" y="84034"/>
                </a:lnTo>
                <a:lnTo>
                  <a:pt x="785594" y="86477"/>
                </a:lnTo>
                <a:lnTo>
                  <a:pt x="725268" y="80312"/>
                </a:lnTo>
                <a:lnTo>
                  <a:pt x="666450" y="71076"/>
                </a:lnTo>
                <a:lnTo>
                  <a:pt x="610236" y="57475"/>
                </a:lnTo>
                <a:lnTo>
                  <a:pt x="562176" y="47022"/>
                </a:lnTo>
                <a:lnTo>
                  <a:pt x="509722" y="39636"/>
                </a:lnTo>
                <a:lnTo>
                  <a:pt x="461424" y="40566"/>
                </a:lnTo>
                <a:lnTo>
                  <a:pt x="406950" y="48251"/>
                </a:lnTo>
                <a:lnTo>
                  <a:pt x="346355" y="54818"/>
                </a:lnTo>
                <a:lnTo>
                  <a:pt x="293307" y="59883"/>
                </a:lnTo>
                <a:lnTo>
                  <a:pt x="232762" y="66486"/>
                </a:lnTo>
                <a:lnTo>
                  <a:pt x="176201" y="73219"/>
                </a:lnTo>
                <a:lnTo>
                  <a:pt x="120578" y="82622"/>
                </a:lnTo>
                <a:lnTo>
                  <a:pt x="63852" y="96281"/>
                </a:lnTo>
                <a:lnTo>
                  <a:pt x="14346" y="107124"/>
                </a:lnTo>
                <a:lnTo>
                  <a:pt x="0" y="11022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747523" y="4270291"/>
            <a:ext cx="5359006" cy="179821"/>
            <a:chOff x="747523" y="4270291"/>
            <a:chExt cx="5359006" cy="179821"/>
          </a:xfrm>
        </p:grpSpPr>
        <p:sp>
          <p:nvSpPr>
            <p:cNvPr id="65" name="Freeform 64"/>
            <p:cNvSpPr/>
            <p:nvPr/>
          </p:nvSpPr>
          <p:spPr>
            <a:xfrm>
              <a:off x="3179606" y="4270291"/>
              <a:ext cx="2926923" cy="179821"/>
            </a:xfrm>
            <a:custGeom>
              <a:avLst/>
              <a:gdLst/>
              <a:ahLst/>
              <a:cxnLst/>
              <a:rect l="0" t="0" r="0" b="0"/>
              <a:pathLst>
                <a:path w="2926923" h="179821">
                  <a:moveTo>
                    <a:pt x="2926922" y="46393"/>
                  </a:moveTo>
                  <a:lnTo>
                    <a:pt x="2908942" y="86081"/>
                  </a:lnTo>
                  <a:lnTo>
                    <a:pt x="2892025" y="108485"/>
                  </a:lnTo>
                  <a:lnTo>
                    <a:pt x="2869688" y="123902"/>
                  </a:lnTo>
                  <a:lnTo>
                    <a:pt x="2857181" y="129651"/>
                  </a:lnTo>
                  <a:lnTo>
                    <a:pt x="2845333" y="131144"/>
                  </a:lnTo>
                  <a:lnTo>
                    <a:pt x="2822810" y="126564"/>
                  </a:lnTo>
                  <a:lnTo>
                    <a:pt x="2795988" y="110831"/>
                  </a:lnTo>
                  <a:lnTo>
                    <a:pt x="2747333" y="57897"/>
                  </a:lnTo>
                  <a:lnTo>
                    <a:pt x="2700115" y="15000"/>
                  </a:lnTo>
                  <a:lnTo>
                    <a:pt x="2670141" y="3195"/>
                  </a:lnTo>
                  <a:lnTo>
                    <a:pt x="2638492" y="287"/>
                  </a:lnTo>
                  <a:lnTo>
                    <a:pt x="2583166" y="14365"/>
                  </a:lnTo>
                  <a:lnTo>
                    <a:pt x="2561232" y="22800"/>
                  </a:lnTo>
                  <a:lnTo>
                    <a:pt x="2497819" y="67712"/>
                  </a:lnTo>
                  <a:lnTo>
                    <a:pt x="2481186" y="80434"/>
                  </a:lnTo>
                  <a:lnTo>
                    <a:pt x="2426028" y="101944"/>
                  </a:lnTo>
                  <a:lnTo>
                    <a:pt x="2399366" y="99938"/>
                  </a:lnTo>
                  <a:lnTo>
                    <a:pt x="2339734" y="80436"/>
                  </a:lnTo>
                  <a:lnTo>
                    <a:pt x="2277896" y="28667"/>
                  </a:lnTo>
                  <a:lnTo>
                    <a:pt x="2222814" y="5179"/>
                  </a:lnTo>
                  <a:lnTo>
                    <a:pt x="2201034" y="0"/>
                  </a:lnTo>
                  <a:lnTo>
                    <a:pt x="2179656" y="1597"/>
                  </a:lnTo>
                  <a:lnTo>
                    <a:pt x="2161576" y="9326"/>
                  </a:lnTo>
                  <a:lnTo>
                    <a:pt x="2100333" y="53707"/>
                  </a:lnTo>
                  <a:lnTo>
                    <a:pt x="2038921" y="101392"/>
                  </a:lnTo>
                  <a:lnTo>
                    <a:pt x="2019868" y="111001"/>
                  </a:lnTo>
                  <a:lnTo>
                    <a:pt x="1978233" y="111809"/>
                  </a:lnTo>
                  <a:lnTo>
                    <a:pt x="1940030" y="104640"/>
                  </a:lnTo>
                  <a:lnTo>
                    <a:pt x="1883382" y="70219"/>
                  </a:lnTo>
                  <a:lnTo>
                    <a:pt x="1821323" y="28780"/>
                  </a:lnTo>
                  <a:lnTo>
                    <a:pt x="1758249" y="1380"/>
                  </a:lnTo>
                  <a:lnTo>
                    <a:pt x="1737198" y="261"/>
                  </a:lnTo>
                  <a:lnTo>
                    <a:pt x="1678320" y="14663"/>
                  </a:lnTo>
                  <a:lnTo>
                    <a:pt x="1621976" y="42378"/>
                  </a:lnTo>
                  <a:lnTo>
                    <a:pt x="1563187" y="84247"/>
                  </a:lnTo>
                  <a:lnTo>
                    <a:pt x="1506230" y="115805"/>
                  </a:lnTo>
                  <a:lnTo>
                    <a:pt x="1484809" y="128325"/>
                  </a:lnTo>
                  <a:lnTo>
                    <a:pt x="1430662" y="137349"/>
                  </a:lnTo>
                  <a:lnTo>
                    <a:pt x="1379523" y="140023"/>
                  </a:lnTo>
                  <a:lnTo>
                    <a:pt x="1340325" y="135226"/>
                  </a:lnTo>
                  <a:lnTo>
                    <a:pt x="1287233" y="115890"/>
                  </a:lnTo>
                  <a:lnTo>
                    <a:pt x="1234805" y="99592"/>
                  </a:lnTo>
                  <a:lnTo>
                    <a:pt x="1184718" y="79518"/>
                  </a:lnTo>
                  <a:lnTo>
                    <a:pt x="1130933" y="68663"/>
                  </a:lnTo>
                  <a:lnTo>
                    <a:pt x="1095093" y="62090"/>
                  </a:lnTo>
                  <a:lnTo>
                    <a:pt x="1041654" y="69164"/>
                  </a:lnTo>
                  <a:lnTo>
                    <a:pt x="986037" y="81826"/>
                  </a:lnTo>
                  <a:lnTo>
                    <a:pt x="931161" y="105168"/>
                  </a:lnTo>
                  <a:lnTo>
                    <a:pt x="868889" y="146896"/>
                  </a:lnTo>
                  <a:lnTo>
                    <a:pt x="813914" y="167587"/>
                  </a:lnTo>
                  <a:lnTo>
                    <a:pt x="757994" y="179820"/>
                  </a:lnTo>
                  <a:lnTo>
                    <a:pt x="715921" y="179123"/>
                  </a:lnTo>
                  <a:lnTo>
                    <a:pt x="659782" y="168407"/>
                  </a:lnTo>
                  <a:lnTo>
                    <a:pt x="603633" y="146620"/>
                  </a:lnTo>
                  <a:lnTo>
                    <a:pt x="547482" y="119786"/>
                  </a:lnTo>
                  <a:lnTo>
                    <a:pt x="491330" y="97545"/>
                  </a:lnTo>
                  <a:lnTo>
                    <a:pt x="435178" y="81886"/>
                  </a:lnTo>
                  <a:lnTo>
                    <a:pt x="379026" y="70648"/>
                  </a:lnTo>
                  <a:lnTo>
                    <a:pt x="336912" y="71517"/>
                  </a:lnTo>
                  <a:lnTo>
                    <a:pt x="280760" y="82291"/>
                  </a:lnTo>
                  <a:lnTo>
                    <a:pt x="224608" y="95684"/>
                  </a:lnTo>
                  <a:lnTo>
                    <a:pt x="165336" y="109595"/>
                  </a:lnTo>
                  <a:lnTo>
                    <a:pt x="114889" y="116982"/>
                  </a:lnTo>
                  <a:lnTo>
                    <a:pt x="66017" y="119170"/>
                  </a:lnTo>
                  <a:lnTo>
                    <a:pt x="28139" y="119819"/>
                  </a:lnTo>
                  <a:lnTo>
                    <a:pt x="0" y="1200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47523" y="4296602"/>
              <a:ext cx="2168871" cy="112706"/>
            </a:xfrm>
            <a:custGeom>
              <a:avLst/>
              <a:gdLst/>
              <a:ahLst/>
              <a:cxnLst/>
              <a:rect l="0" t="0" r="0" b="0"/>
              <a:pathLst>
                <a:path w="2168871" h="112706">
                  <a:moveTo>
                    <a:pt x="2168870" y="9553"/>
                  </a:moveTo>
                  <a:lnTo>
                    <a:pt x="2119608" y="2317"/>
                  </a:lnTo>
                  <a:lnTo>
                    <a:pt x="2070696" y="0"/>
                  </a:lnTo>
                  <a:lnTo>
                    <a:pt x="2024878" y="1653"/>
                  </a:lnTo>
                  <a:lnTo>
                    <a:pt x="1975947" y="15921"/>
                  </a:lnTo>
                  <a:lnTo>
                    <a:pt x="1916899" y="41703"/>
                  </a:lnTo>
                  <a:lnTo>
                    <a:pt x="1860175" y="69326"/>
                  </a:lnTo>
                  <a:lnTo>
                    <a:pt x="1803910" y="88907"/>
                  </a:lnTo>
                  <a:lnTo>
                    <a:pt x="1747736" y="104040"/>
                  </a:lnTo>
                  <a:lnTo>
                    <a:pt x="1691580" y="112705"/>
                  </a:lnTo>
                  <a:lnTo>
                    <a:pt x="1635427" y="106011"/>
                  </a:lnTo>
                  <a:lnTo>
                    <a:pt x="1579275" y="93424"/>
                  </a:lnTo>
                  <a:lnTo>
                    <a:pt x="1523123" y="79673"/>
                  </a:lnTo>
                  <a:lnTo>
                    <a:pt x="1466971" y="59625"/>
                  </a:lnTo>
                  <a:lnTo>
                    <a:pt x="1410818" y="50119"/>
                  </a:lnTo>
                  <a:lnTo>
                    <a:pt x="1354666" y="42912"/>
                  </a:lnTo>
                  <a:lnTo>
                    <a:pt x="1292810" y="52825"/>
                  </a:lnTo>
                  <a:lnTo>
                    <a:pt x="1238419" y="65934"/>
                  </a:lnTo>
                  <a:lnTo>
                    <a:pt x="1176939" y="83283"/>
                  </a:lnTo>
                  <a:lnTo>
                    <a:pt x="1115941" y="99634"/>
                  </a:lnTo>
                  <a:lnTo>
                    <a:pt x="1062669" y="103386"/>
                  </a:lnTo>
                  <a:lnTo>
                    <a:pt x="1024174" y="100917"/>
                  </a:lnTo>
                  <a:lnTo>
                    <a:pt x="961769" y="86315"/>
                  </a:lnTo>
                  <a:lnTo>
                    <a:pt x="900346" y="69156"/>
                  </a:lnTo>
                  <a:lnTo>
                    <a:pt x="845474" y="55165"/>
                  </a:lnTo>
                  <a:lnTo>
                    <a:pt x="783336" y="44256"/>
                  </a:lnTo>
                  <a:lnTo>
                    <a:pt x="720932" y="47344"/>
                  </a:lnTo>
                  <a:lnTo>
                    <a:pt x="662895" y="59218"/>
                  </a:lnTo>
                  <a:lnTo>
                    <a:pt x="600526" y="68203"/>
                  </a:lnTo>
                  <a:lnTo>
                    <a:pt x="539412" y="70215"/>
                  </a:lnTo>
                  <a:lnTo>
                    <a:pt x="490628" y="65092"/>
                  </a:lnTo>
                  <a:lnTo>
                    <a:pt x="432223" y="59648"/>
                  </a:lnTo>
                  <a:lnTo>
                    <a:pt x="380360" y="54032"/>
                  </a:lnTo>
                  <a:lnTo>
                    <a:pt x="322489" y="49248"/>
                  </a:lnTo>
                  <a:lnTo>
                    <a:pt x="261013" y="42740"/>
                  </a:lnTo>
                  <a:lnTo>
                    <a:pt x="203810" y="48690"/>
                  </a:lnTo>
                  <a:lnTo>
                    <a:pt x="147450" y="51079"/>
                  </a:lnTo>
                  <a:lnTo>
                    <a:pt x="91257" y="51551"/>
                  </a:lnTo>
                  <a:lnTo>
                    <a:pt x="37437" y="51644"/>
                  </a:lnTo>
                  <a:lnTo>
                    <a:pt x="0" y="516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884808" y="4337741"/>
              <a:ext cx="305327" cy="81108"/>
            </a:xfrm>
            <a:custGeom>
              <a:avLst/>
              <a:gdLst/>
              <a:ahLst/>
              <a:cxnLst/>
              <a:rect l="0" t="0" r="0" b="0"/>
              <a:pathLst>
                <a:path w="305327" h="81108">
                  <a:moveTo>
                    <a:pt x="305326" y="63170"/>
                  </a:moveTo>
                  <a:lnTo>
                    <a:pt x="294148" y="74349"/>
                  </a:lnTo>
                  <a:lnTo>
                    <a:pt x="276182" y="79837"/>
                  </a:lnTo>
                  <a:lnTo>
                    <a:pt x="253769" y="81107"/>
                  </a:lnTo>
                  <a:lnTo>
                    <a:pt x="232109" y="77771"/>
                  </a:lnTo>
                  <a:lnTo>
                    <a:pt x="213904" y="69270"/>
                  </a:lnTo>
                  <a:lnTo>
                    <a:pt x="157296" y="39530"/>
                  </a:lnTo>
                  <a:lnTo>
                    <a:pt x="94701" y="11226"/>
                  </a:lnTo>
                  <a:lnTo>
                    <a:pt x="73675" y="6158"/>
                  </a:lnTo>
                  <a:lnTo>
                    <a:pt x="14036" y="27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1379233" y="4921626"/>
            <a:ext cx="5274778" cy="679535"/>
            <a:chOff x="1379233" y="4921626"/>
            <a:chExt cx="5274778" cy="679535"/>
          </a:xfrm>
        </p:grpSpPr>
        <p:sp>
          <p:nvSpPr>
            <p:cNvPr id="69" name="Freeform 68"/>
            <p:cNvSpPr/>
            <p:nvPr/>
          </p:nvSpPr>
          <p:spPr>
            <a:xfrm>
              <a:off x="1379233" y="4927336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5589" y="158727"/>
                  </a:lnTo>
                  <a:lnTo>
                    <a:pt x="9065" y="219516"/>
                  </a:lnTo>
                  <a:lnTo>
                    <a:pt x="10095" y="272622"/>
                  </a:lnTo>
                  <a:lnTo>
                    <a:pt x="10400" y="323583"/>
                  </a:lnTo>
                  <a:lnTo>
                    <a:pt x="18845" y="386774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481745" y="4921626"/>
              <a:ext cx="290176" cy="402917"/>
            </a:xfrm>
            <a:custGeom>
              <a:avLst/>
              <a:gdLst/>
              <a:ahLst/>
              <a:cxnLst/>
              <a:rect l="0" t="0" r="0" b="0"/>
              <a:pathLst>
                <a:path w="290176" h="402917">
                  <a:moveTo>
                    <a:pt x="13301" y="110995"/>
                  </a:moveTo>
                  <a:lnTo>
                    <a:pt x="2123" y="99817"/>
                  </a:lnTo>
                  <a:lnTo>
                    <a:pt x="0" y="91845"/>
                  </a:lnTo>
                  <a:lnTo>
                    <a:pt x="760" y="70509"/>
                  </a:lnTo>
                  <a:lnTo>
                    <a:pt x="13355" y="37778"/>
                  </a:lnTo>
                  <a:lnTo>
                    <a:pt x="31904" y="11443"/>
                  </a:lnTo>
                  <a:lnTo>
                    <a:pt x="51595" y="2409"/>
                  </a:lnTo>
                  <a:lnTo>
                    <a:pt x="63397" y="0"/>
                  </a:lnTo>
                  <a:lnTo>
                    <a:pt x="85869" y="3563"/>
                  </a:lnTo>
                  <a:lnTo>
                    <a:pt x="128891" y="24913"/>
                  </a:lnTo>
                  <a:lnTo>
                    <a:pt x="143833" y="41151"/>
                  </a:lnTo>
                  <a:lnTo>
                    <a:pt x="153204" y="61236"/>
                  </a:lnTo>
                  <a:lnTo>
                    <a:pt x="157368" y="85760"/>
                  </a:lnTo>
                  <a:lnTo>
                    <a:pt x="152980" y="109139"/>
                  </a:lnTo>
                  <a:lnTo>
                    <a:pt x="136688" y="152743"/>
                  </a:lnTo>
                  <a:lnTo>
                    <a:pt x="123122" y="167764"/>
                  </a:lnTo>
                  <a:lnTo>
                    <a:pt x="114591" y="173408"/>
                  </a:lnTo>
                  <a:lnTo>
                    <a:pt x="113583" y="177170"/>
                  </a:lnTo>
                  <a:lnTo>
                    <a:pt x="117591" y="179678"/>
                  </a:lnTo>
                  <a:lnTo>
                    <a:pt x="175185" y="195707"/>
                  </a:lnTo>
                  <a:lnTo>
                    <a:pt x="198723" y="203627"/>
                  </a:lnTo>
                  <a:lnTo>
                    <a:pt x="255006" y="242446"/>
                  </a:lnTo>
                  <a:lnTo>
                    <a:pt x="277680" y="270437"/>
                  </a:lnTo>
                  <a:lnTo>
                    <a:pt x="287951" y="290653"/>
                  </a:lnTo>
                  <a:lnTo>
                    <a:pt x="290175" y="311336"/>
                  </a:lnTo>
                  <a:lnTo>
                    <a:pt x="282072" y="353210"/>
                  </a:lnTo>
                  <a:lnTo>
                    <a:pt x="269625" y="371115"/>
                  </a:lnTo>
                  <a:lnTo>
                    <a:pt x="252395" y="385701"/>
                  </a:lnTo>
                  <a:lnTo>
                    <a:pt x="233039" y="396084"/>
                  </a:lnTo>
                  <a:lnTo>
                    <a:pt x="191233" y="402916"/>
                  </a:lnTo>
                  <a:lnTo>
                    <a:pt x="131388" y="397081"/>
                  </a:lnTo>
                  <a:lnTo>
                    <a:pt x="118586" y="3952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821430" y="5137906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04707" y="3120"/>
                  </a:lnTo>
                  <a:lnTo>
                    <a:pt x="45330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057894" y="4979979"/>
              <a:ext cx="255521" cy="374880"/>
            </a:xfrm>
            <a:custGeom>
              <a:avLst/>
              <a:gdLst/>
              <a:ahLst/>
              <a:cxnLst/>
              <a:rect l="0" t="0" r="0" b="0"/>
              <a:pathLst>
                <a:path w="255521" h="374880">
                  <a:moveTo>
                    <a:pt x="132033" y="0"/>
                  </a:moveTo>
                  <a:lnTo>
                    <a:pt x="73416" y="9065"/>
                  </a:lnTo>
                  <a:lnTo>
                    <a:pt x="33037" y="15684"/>
                  </a:lnTo>
                  <a:lnTo>
                    <a:pt x="22752" y="20985"/>
                  </a:lnTo>
                  <a:lnTo>
                    <a:pt x="8204" y="36233"/>
                  </a:lnTo>
                  <a:lnTo>
                    <a:pt x="959" y="60947"/>
                  </a:lnTo>
                  <a:lnTo>
                    <a:pt x="0" y="101506"/>
                  </a:lnTo>
                  <a:lnTo>
                    <a:pt x="13347" y="157430"/>
                  </a:lnTo>
                  <a:lnTo>
                    <a:pt x="20012" y="178763"/>
                  </a:lnTo>
                  <a:lnTo>
                    <a:pt x="25767" y="184686"/>
                  </a:lnTo>
                  <a:lnTo>
                    <a:pt x="33113" y="187465"/>
                  </a:lnTo>
                  <a:lnTo>
                    <a:pt x="50634" y="187433"/>
                  </a:lnTo>
                  <a:lnTo>
                    <a:pt x="106409" y="180328"/>
                  </a:lnTo>
                  <a:lnTo>
                    <a:pt x="146798" y="184972"/>
                  </a:lnTo>
                  <a:lnTo>
                    <a:pt x="168231" y="193734"/>
                  </a:lnTo>
                  <a:lnTo>
                    <a:pt x="215699" y="226334"/>
                  </a:lnTo>
                  <a:lnTo>
                    <a:pt x="238451" y="254235"/>
                  </a:lnTo>
                  <a:lnTo>
                    <a:pt x="248740" y="274430"/>
                  </a:lnTo>
                  <a:lnTo>
                    <a:pt x="255520" y="311120"/>
                  </a:lnTo>
                  <a:lnTo>
                    <a:pt x="250867" y="331688"/>
                  </a:lnTo>
                  <a:lnTo>
                    <a:pt x="228816" y="363956"/>
                  </a:lnTo>
                  <a:lnTo>
                    <a:pt x="206243" y="372328"/>
                  </a:lnTo>
                  <a:lnTo>
                    <a:pt x="179053" y="374879"/>
                  </a:lnTo>
                  <a:lnTo>
                    <a:pt x="136122" y="366985"/>
                  </a:lnTo>
                  <a:lnTo>
                    <a:pt x="11097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537367" y="5064207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61939" y="1795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558425" y="5148435"/>
              <a:ext cx="136871" cy="73700"/>
            </a:xfrm>
            <a:custGeom>
              <a:avLst/>
              <a:gdLst/>
              <a:ahLst/>
              <a:cxnLst/>
              <a:rect l="0" t="0" r="0" b="0"/>
              <a:pathLst>
                <a:path w="136871" h="73700">
                  <a:moveTo>
                    <a:pt x="136870" y="0"/>
                  </a:moveTo>
                  <a:lnTo>
                    <a:pt x="82995" y="17958"/>
                  </a:lnTo>
                  <a:lnTo>
                    <a:pt x="53447" y="2936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884808" y="4958922"/>
              <a:ext cx="10529" cy="452726"/>
            </a:xfrm>
            <a:custGeom>
              <a:avLst/>
              <a:gdLst/>
              <a:ahLst/>
              <a:cxnLst/>
              <a:rect l="0" t="0" r="0" b="0"/>
              <a:pathLst>
                <a:path w="10529" h="452726">
                  <a:moveTo>
                    <a:pt x="0" y="0"/>
                  </a:moveTo>
                  <a:lnTo>
                    <a:pt x="0" y="54144"/>
                  </a:lnTo>
                  <a:lnTo>
                    <a:pt x="0" y="101441"/>
                  </a:lnTo>
                  <a:lnTo>
                    <a:pt x="0" y="163028"/>
                  </a:lnTo>
                  <a:lnTo>
                    <a:pt x="0" y="223780"/>
                  </a:lnTo>
                  <a:lnTo>
                    <a:pt x="0" y="286229"/>
                  </a:lnTo>
                  <a:lnTo>
                    <a:pt x="0" y="344794"/>
                  </a:lnTo>
                  <a:lnTo>
                    <a:pt x="3119" y="405236"/>
                  </a:lnTo>
                  <a:lnTo>
                    <a:pt x="10528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000621" y="5047138"/>
              <a:ext cx="221100" cy="359587"/>
            </a:xfrm>
            <a:custGeom>
              <a:avLst/>
              <a:gdLst/>
              <a:ahLst/>
              <a:cxnLst/>
              <a:rect l="0" t="0" r="0" b="0"/>
              <a:pathLst>
                <a:path w="221100" h="359587">
                  <a:moveTo>
                    <a:pt x="0" y="48654"/>
                  </a:moveTo>
                  <a:lnTo>
                    <a:pt x="5590" y="31887"/>
                  </a:lnTo>
                  <a:lnTo>
                    <a:pt x="17692" y="17416"/>
                  </a:lnTo>
                  <a:lnTo>
                    <a:pt x="25833" y="10281"/>
                  </a:lnTo>
                  <a:lnTo>
                    <a:pt x="47356" y="2354"/>
                  </a:lnTo>
                  <a:lnTo>
                    <a:pt x="71350" y="0"/>
                  </a:lnTo>
                  <a:lnTo>
                    <a:pt x="93713" y="2854"/>
                  </a:lnTo>
                  <a:lnTo>
                    <a:pt x="112230" y="11141"/>
                  </a:lnTo>
                  <a:lnTo>
                    <a:pt x="128259" y="23793"/>
                  </a:lnTo>
                  <a:lnTo>
                    <a:pt x="149267" y="51817"/>
                  </a:lnTo>
                  <a:lnTo>
                    <a:pt x="167439" y="102615"/>
                  </a:lnTo>
                  <a:lnTo>
                    <a:pt x="182294" y="163298"/>
                  </a:lnTo>
                  <a:lnTo>
                    <a:pt x="186917" y="222036"/>
                  </a:lnTo>
                  <a:lnTo>
                    <a:pt x="179516" y="258734"/>
                  </a:lnTo>
                  <a:lnTo>
                    <a:pt x="150055" y="320713"/>
                  </a:lnTo>
                  <a:lnTo>
                    <a:pt x="124009" y="347893"/>
                  </a:lnTo>
                  <a:lnTo>
                    <a:pt x="98009" y="357125"/>
                  </a:lnTo>
                  <a:lnTo>
                    <a:pt x="82887" y="359586"/>
                  </a:lnTo>
                  <a:lnTo>
                    <a:pt x="70466" y="356548"/>
                  </a:lnTo>
                  <a:lnTo>
                    <a:pt x="50426" y="340694"/>
                  </a:lnTo>
                  <a:lnTo>
                    <a:pt x="31579" y="311049"/>
                  </a:lnTo>
                  <a:lnTo>
                    <a:pt x="28853" y="290447"/>
                  </a:lnTo>
                  <a:lnTo>
                    <a:pt x="29764" y="280039"/>
                  </a:lnTo>
                  <a:lnTo>
                    <a:pt x="33881" y="274271"/>
                  </a:lnTo>
                  <a:lnTo>
                    <a:pt x="40135" y="271595"/>
                  </a:lnTo>
                  <a:lnTo>
                    <a:pt x="99825" y="271165"/>
                  </a:lnTo>
                  <a:lnTo>
                    <a:pt x="152560" y="278134"/>
                  </a:lnTo>
                  <a:lnTo>
                    <a:pt x="192212" y="279645"/>
                  </a:lnTo>
                  <a:lnTo>
                    <a:pt x="221099" y="2802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379647" y="5137906"/>
              <a:ext cx="31587" cy="200043"/>
            </a:xfrm>
            <a:custGeom>
              <a:avLst/>
              <a:gdLst/>
              <a:ahLst/>
              <a:cxnLst/>
              <a:rect l="0" t="0" r="0" b="0"/>
              <a:pathLst>
                <a:path w="31587" h="200043">
                  <a:moveTo>
                    <a:pt x="0" y="0"/>
                  </a:moveTo>
                  <a:lnTo>
                    <a:pt x="9065" y="58617"/>
                  </a:lnTo>
                  <a:lnTo>
                    <a:pt x="15684" y="104586"/>
                  </a:lnTo>
                  <a:lnTo>
                    <a:pt x="25055" y="160840"/>
                  </a:lnTo>
                  <a:lnTo>
                    <a:pt x="31586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295419" y="5264248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47120" y="17959"/>
                  </a:lnTo>
                  <a:lnTo>
                    <a:pt x="85906" y="31667"/>
                  </a:lnTo>
                  <a:lnTo>
                    <a:pt x="28408" y="4005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600746" y="5045480"/>
              <a:ext cx="245488" cy="460925"/>
            </a:xfrm>
            <a:custGeom>
              <a:avLst/>
              <a:gdLst/>
              <a:ahLst/>
              <a:cxnLst/>
              <a:rect l="0" t="0" r="0" b="0"/>
              <a:pathLst>
                <a:path w="245488" h="460925">
                  <a:moveTo>
                    <a:pt x="0" y="29255"/>
                  </a:moveTo>
                  <a:lnTo>
                    <a:pt x="17981" y="13615"/>
                  </a:lnTo>
                  <a:lnTo>
                    <a:pt x="34897" y="5536"/>
                  </a:lnTo>
                  <a:lnTo>
                    <a:pt x="69741" y="0"/>
                  </a:lnTo>
                  <a:lnTo>
                    <a:pt x="115031" y="6536"/>
                  </a:lnTo>
                  <a:lnTo>
                    <a:pt x="136523" y="12529"/>
                  </a:lnTo>
                  <a:lnTo>
                    <a:pt x="144827" y="18105"/>
                  </a:lnTo>
                  <a:lnTo>
                    <a:pt x="157175" y="33658"/>
                  </a:lnTo>
                  <a:lnTo>
                    <a:pt x="170702" y="67735"/>
                  </a:lnTo>
                  <a:lnTo>
                    <a:pt x="176530" y="107467"/>
                  </a:lnTo>
                  <a:lnTo>
                    <a:pt x="171654" y="128747"/>
                  </a:lnTo>
                  <a:lnTo>
                    <a:pt x="160518" y="146003"/>
                  </a:lnTo>
                  <a:lnTo>
                    <a:pt x="114768" y="183334"/>
                  </a:lnTo>
                  <a:lnTo>
                    <a:pt x="111607" y="189296"/>
                  </a:lnTo>
                  <a:lnTo>
                    <a:pt x="113009" y="194441"/>
                  </a:lnTo>
                  <a:lnTo>
                    <a:pt x="123925" y="203277"/>
                  </a:lnTo>
                  <a:lnTo>
                    <a:pt x="185762" y="228000"/>
                  </a:lnTo>
                  <a:lnTo>
                    <a:pt x="203834" y="243928"/>
                  </a:lnTo>
                  <a:lnTo>
                    <a:pt x="221572" y="272626"/>
                  </a:lnTo>
                  <a:lnTo>
                    <a:pt x="241755" y="327333"/>
                  </a:lnTo>
                  <a:lnTo>
                    <a:pt x="245398" y="340278"/>
                  </a:lnTo>
                  <a:lnTo>
                    <a:pt x="245487" y="351247"/>
                  </a:lnTo>
                  <a:lnTo>
                    <a:pt x="239347" y="369675"/>
                  </a:lnTo>
                  <a:lnTo>
                    <a:pt x="202996" y="414992"/>
                  </a:lnTo>
                  <a:lnTo>
                    <a:pt x="176740" y="430677"/>
                  </a:lnTo>
                  <a:lnTo>
                    <a:pt x="129166" y="450109"/>
                  </a:lnTo>
                  <a:lnTo>
                    <a:pt x="105285" y="4609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958715" y="5422176"/>
              <a:ext cx="31586" cy="178985"/>
            </a:xfrm>
            <a:custGeom>
              <a:avLst/>
              <a:gdLst/>
              <a:ahLst/>
              <a:cxnLst/>
              <a:rect l="0" t="0" r="0" b="0"/>
              <a:pathLst>
                <a:path w="31586" h="178985">
                  <a:moveTo>
                    <a:pt x="0" y="0"/>
                  </a:moveTo>
                  <a:lnTo>
                    <a:pt x="17958" y="63450"/>
                  </a:lnTo>
                  <a:lnTo>
                    <a:pt x="28547" y="124664"/>
                  </a:lnTo>
                  <a:lnTo>
                    <a:pt x="31585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992530" y="5169492"/>
              <a:ext cx="153286" cy="273725"/>
            </a:xfrm>
            <a:custGeom>
              <a:avLst/>
              <a:gdLst/>
              <a:ahLst/>
              <a:cxnLst/>
              <a:rect l="0" t="0" r="0" b="0"/>
              <a:pathLst>
                <a:path w="153286" h="273725">
                  <a:moveTo>
                    <a:pt x="60941" y="0"/>
                  </a:moveTo>
                  <a:lnTo>
                    <a:pt x="26194" y="55045"/>
                  </a:lnTo>
                  <a:lnTo>
                    <a:pt x="9061" y="106453"/>
                  </a:lnTo>
                  <a:lnTo>
                    <a:pt x="0" y="161668"/>
                  </a:lnTo>
                  <a:lnTo>
                    <a:pt x="550" y="216464"/>
                  </a:lnTo>
                  <a:lnTo>
                    <a:pt x="14712" y="250141"/>
                  </a:lnTo>
                  <a:lnTo>
                    <a:pt x="27137" y="267542"/>
                  </a:lnTo>
                  <a:lnTo>
                    <a:pt x="36065" y="271947"/>
                  </a:lnTo>
                  <a:lnTo>
                    <a:pt x="58464" y="273724"/>
                  </a:lnTo>
                  <a:lnTo>
                    <a:pt x="77778" y="267494"/>
                  </a:lnTo>
                  <a:lnTo>
                    <a:pt x="114830" y="238842"/>
                  </a:lnTo>
                  <a:lnTo>
                    <a:pt x="134360" y="209588"/>
                  </a:lnTo>
                  <a:lnTo>
                    <a:pt x="147556" y="178693"/>
                  </a:lnTo>
                  <a:lnTo>
                    <a:pt x="153285" y="136134"/>
                  </a:lnTo>
                  <a:lnTo>
                    <a:pt x="149394" y="92069"/>
                  </a:lnTo>
                  <a:lnTo>
                    <a:pt x="135242" y="54966"/>
                  </a:lnTo>
                  <a:lnTo>
                    <a:pt x="119700" y="38857"/>
                  </a:lnTo>
                  <a:lnTo>
                    <a:pt x="92527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202307" y="5243191"/>
              <a:ext cx="141733" cy="258388"/>
            </a:xfrm>
            <a:custGeom>
              <a:avLst/>
              <a:gdLst/>
              <a:ahLst/>
              <a:cxnLst/>
              <a:rect l="0" t="0" r="0" b="0"/>
              <a:pathLst>
                <a:path w="141733" h="258388">
                  <a:moveTo>
                    <a:pt x="40677" y="0"/>
                  </a:moveTo>
                  <a:lnTo>
                    <a:pt x="29499" y="11179"/>
                  </a:lnTo>
                  <a:lnTo>
                    <a:pt x="5833" y="73218"/>
                  </a:lnTo>
                  <a:lnTo>
                    <a:pt x="0" y="124124"/>
                  </a:lnTo>
                  <a:lnTo>
                    <a:pt x="1966" y="176120"/>
                  </a:lnTo>
                  <a:lnTo>
                    <a:pt x="13274" y="220533"/>
                  </a:lnTo>
                  <a:lnTo>
                    <a:pt x="28918" y="246927"/>
                  </a:lnTo>
                  <a:lnTo>
                    <a:pt x="37517" y="252356"/>
                  </a:lnTo>
                  <a:lnTo>
                    <a:pt x="59550" y="258387"/>
                  </a:lnTo>
                  <a:lnTo>
                    <a:pt x="69637" y="257656"/>
                  </a:lnTo>
                  <a:lnTo>
                    <a:pt x="87083" y="250605"/>
                  </a:lnTo>
                  <a:lnTo>
                    <a:pt x="110059" y="233481"/>
                  </a:lnTo>
                  <a:lnTo>
                    <a:pt x="131685" y="202411"/>
                  </a:lnTo>
                  <a:lnTo>
                    <a:pt x="141732" y="163569"/>
                  </a:lnTo>
                  <a:lnTo>
                    <a:pt x="136721" y="115759"/>
                  </a:lnTo>
                  <a:lnTo>
                    <a:pt x="130937" y="89663"/>
                  </a:lnTo>
                  <a:lnTo>
                    <a:pt x="118227" y="68706"/>
                  </a:lnTo>
                  <a:lnTo>
                    <a:pt x="93319" y="42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371462" y="5211606"/>
              <a:ext cx="159718" cy="279838"/>
            </a:xfrm>
            <a:custGeom>
              <a:avLst/>
              <a:gdLst/>
              <a:ahLst/>
              <a:cxnLst/>
              <a:rect l="0" t="0" r="0" b="0"/>
              <a:pathLst>
                <a:path w="159718" h="279838">
                  <a:moveTo>
                    <a:pt x="82092" y="0"/>
                  </a:moveTo>
                  <a:lnTo>
                    <a:pt x="43719" y="29308"/>
                  </a:lnTo>
                  <a:lnTo>
                    <a:pt x="28088" y="55087"/>
                  </a:lnTo>
                  <a:lnTo>
                    <a:pt x="8676" y="117059"/>
                  </a:lnTo>
                  <a:lnTo>
                    <a:pt x="0" y="177801"/>
                  </a:lnTo>
                  <a:lnTo>
                    <a:pt x="4086" y="217628"/>
                  </a:lnTo>
                  <a:lnTo>
                    <a:pt x="12718" y="237493"/>
                  </a:lnTo>
                  <a:lnTo>
                    <a:pt x="37323" y="269311"/>
                  </a:lnTo>
                  <a:lnTo>
                    <a:pt x="57125" y="277621"/>
                  </a:lnTo>
                  <a:lnTo>
                    <a:pt x="68957" y="279837"/>
                  </a:lnTo>
                  <a:lnTo>
                    <a:pt x="91462" y="276060"/>
                  </a:lnTo>
                  <a:lnTo>
                    <a:pt x="120743" y="260780"/>
                  </a:lnTo>
                  <a:lnTo>
                    <a:pt x="135535" y="246923"/>
                  </a:lnTo>
                  <a:lnTo>
                    <a:pt x="158482" y="199283"/>
                  </a:lnTo>
                  <a:lnTo>
                    <a:pt x="159717" y="175528"/>
                  </a:lnTo>
                  <a:lnTo>
                    <a:pt x="150977" y="122150"/>
                  </a:lnTo>
                  <a:lnTo>
                    <a:pt x="130751" y="77291"/>
                  </a:lnTo>
                  <a:lnTo>
                    <a:pt x="113678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632538" y="5495875"/>
              <a:ext cx="21059" cy="94758"/>
            </a:xfrm>
            <a:custGeom>
              <a:avLst/>
              <a:gdLst/>
              <a:ahLst/>
              <a:cxnLst/>
              <a:rect l="0" t="0" r="0" b="0"/>
              <a:pathLst>
                <a:path w="21059" h="94758">
                  <a:moveTo>
                    <a:pt x="0" y="0"/>
                  </a:moveTo>
                  <a:lnTo>
                    <a:pt x="11179" y="16768"/>
                  </a:lnTo>
                  <a:lnTo>
                    <a:pt x="18131" y="49552"/>
                  </a:lnTo>
                  <a:lnTo>
                    <a:pt x="21058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669993" y="5211606"/>
              <a:ext cx="149199" cy="296502"/>
            </a:xfrm>
            <a:custGeom>
              <a:avLst/>
              <a:gdLst/>
              <a:ahLst/>
              <a:cxnLst/>
              <a:rect l="0" t="0" r="0" b="0"/>
              <a:pathLst>
                <a:path w="149199" h="296502">
                  <a:moveTo>
                    <a:pt x="88887" y="0"/>
                  </a:moveTo>
                  <a:lnTo>
                    <a:pt x="66531" y="0"/>
                  </a:lnTo>
                  <a:lnTo>
                    <a:pt x="58775" y="3509"/>
                  </a:lnTo>
                  <a:lnTo>
                    <a:pt x="47038" y="16767"/>
                  </a:lnTo>
                  <a:lnTo>
                    <a:pt x="22538" y="74247"/>
                  </a:lnTo>
                  <a:lnTo>
                    <a:pt x="8235" y="124327"/>
                  </a:lnTo>
                  <a:lnTo>
                    <a:pt x="0" y="164219"/>
                  </a:lnTo>
                  <a:lnTo>
                    <a:pt x="6512" y="209733"/>
                  </a:lnTo>
                  <a:lnTo>
                    <a:pt x="18857" y="241907"/>
                  </a:lnTo>
                  <a:lnTo>
                    <a:pt x="43989" y="278631"/>
                  </a:lnTo>
                  <a:lnTo>
                    <a:pt x="70125" y="295597"/>
                  </a:lnTo>
                  <a:lnTo>
                    <a:pt x="79889" y="296501"/>
                  </a:lnTo>
                  <a:lnTo>
                    <a:pt x="100096" y="291265"/>
                  </a:lnTo>
                  <a:lnTo>
                    <a:pt x="117656" y="274900"/>
                  </a:lnTo>
                  <a:lnTo>
                    <a:pt x="142403" y="231856"/>
                  </a:lnTo>
                  <a:lnTo>
                    <a:pt x="149198" y="188931"/>
                  </a:lnTo>
                  <a:lnTo>
                    <a:pt x="143088" y="137665"/>
                  </a:lnTo>
                  <a:lnTo>
                    <a:pt x="132763" y="99801"/>
                  </a:lnTo>
                  <a:lnTo>
                    <a:pt x="94819" y="40521"/>
                  </a:lnTo>
                  <a:lnTo>
                    <a:pt x="88887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864506" y="5243191"/>
              <a:ext cx="154611" cy="263195"/>
            </a:xfrm>
            <a:custGeom>
              <a:avLst/>
              <a:gdLst/>
              <a:ahLst/>
              <a:cxnLst/>
              <a:rect l="0" t="0" r="0" b="0"/>
              <a:pathLst>
                <a:path w="154611" h="263195">
                  <a:moveTo>
                    <a:pt x="52302" y="0"/>
                  </a:moveTo>
                  <a:lnTo>
                    <a:pt x="22993" y="29309"/>
                  </a:lnTo>
                  <a:lnTo>
                    <a:pt x="8393" y="66266"/>
                  </a:lnTo>
                  <a:lnTo>
                    <a:pt x="1384" y="122751"/>
                  </a:lnTo>
                  <a:lnTo>
                    <a:pt x="0" y="178969"/>
                  </a:lnTo>
                  <a:lnTo>
                    <a:pt x="2150" y="205884"/>
                  </a:lnTo>
                  <a:lnTo>
                    <a:pt x="10905" y="229545"/>
                  </a:lnTo>
                  <a:lnTo>
                    <a:pt x="34577" y="257006"/>
                  </a:lnTo>
                  <a:lnTo>
                    <a:pt x="43995" y="261415"/>
                  </a:lnTo>
                  <a:lnTo>
                    <a:pt x="63817" y="263194"/>
                  </a:lnTo>
                  <a:lnTo>
                    <a:pt x="81206" y="256965"/>
                  </a:lnTo>
                  <a:lnTo>
                    <a:pt x="96734" y="245228"/>
                  </a:lnTo>
                  <a:lnTo>
                    <a:pt x="138764" y="188859"/>
                  </a:lnTo>
                  <a:lnTo>
                    <a:pt x="151490" y="156564"/>
                  </a:lnTo>
                  <a:lnTo>
                    <a:pt x="154610" y="119049"/>
                  </a:lnTo>
                  <a:lnTo>
                    <a:pt x="151194" y="96195"/>
                  </a:lnTo>
                  <a:lnTo>
                    <a:pt x="142657" y="77459"/>
                  </a:lnTo>
                  <a:lnTo>
                    <a:pt x="104944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038571" y="5222134"/>
              <a:ext cx="196235" cy="287318"/>
            </a:xfrm>
            <a:custGeom>
              <a:avLst/>
              <a:gdLst/>
              <a:ahLst/>
              <a:cxnLst/>
              <a:rect l="0" t="0" r="0" b="0"/>
              <a:pathLst>
                <a:path w="196235" h="287318">
                  <a:moveTo>
                    <a:pt x="67750" y="0"/>
                  </a:moveTo>
                  <a:lnTo>
                    <a:pt x="50939" y="19151"/>
                  </a:lnTo>
                  <a:lnTo>
                    <a:pt x="23841" y="73218"/>
                  </a:lnTo>
                  <a:lnTo>
                    <a:pt x="8427" y="132529"/>
                  </a:lnTo>
                  <a:lnTo>
                    <a:pt x="0" y="180948"/>
                  </a:lnTo>
                  <a:lnTo>
                    <a:pt x="6447" y="229935"/>
                  </a:lnTo>
                  <a:lnTo>
                    <a:pt x="13598" y="250762"/>
                  </a:lnTo>
                  <a:lnTo>
                    <a:pt x="24575" y="267818"/>
                  </a:lnTo>
                  <a:lnTo>
                    <a:pt x="40372" y="280077"/>
                  </a:lnTo>
                  <a:lnTo>
                    <a:pt x="49498" y="284984"/>
                  </a:lnTo>
                  <a:lnTo>
                    <a:pt x="72116" y="287317"/>
                  </a:lnTo>
                  <a:lnTo>
                    <a:pt x="97767" y="283284"/>
                  </a:lnTo>
                  <a:lnTo>
                    <a:pt x="124764" y="273693"/>
                  </a:lnTo>
                  <a:lnTo>
                    <a:pt x="146122" y="258512"/>
                  </a:lnTo>
                  <a:lnTo>
                    <a:pt x="178897" y="220171"/>
                  </a:lnTo>
                  <a:lnTo>
                    <a:pt x="195179" y="183649"/>
                  </a:lnTo>
                  <a:lnTo>
                    <a:pt x="196234" y="137603"/>
                  </a:lnTo>
                  <a:lnTo>
                    <a:pt x="183548" y="98093"/>
                  </a:lnTo>
                  <a:lnTo>
                    <a:pt x="130921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516933" y="5152077"/>
              <a:ext cx="332763" cy="238514"/>
            </a:xfrm>
            <a:custGeom>
              <a:avLst/>
              <a:gdLst/>
              <a:ahLst/>
              <a:cxnLst/>
              <a:rect l="0" t="0" r="0" b="0"/>
              <a:pathLst>
                <a:path w="332763" h="238514">
                  <a:moveTo>
                    <a:pt x="0" y="70057"/>
                  </a:moveTo>
                  <a:lnTo>
                    <a:pt x="58616" y="70057"/>
                  </a:lnTo>
                  <a:lnTo>
                    <a:pt x="112790" y="70057"/>
                  </a:lnTo>
                  <a:lnTo>
                    <a:pt x="165432" y="73177"/>
                  </a:lnTo>
                  <a:lnTo>
                    <a:pt x="215562" y="79123"/>
                  </a:lnTo>
                  <a:lnTo>
                    <a:pt x="256632" y="80152"/>
                  </a:lnTo>
                  <a:lnTo>
                    <a:pt x="264674" y="75618"/>
                  </a:lnTo>
                  <a:lnTo>
                    <a:pt x="268866" y="67915"/>
                  </a:lnTo>
                  <a:lnTo>
                    <a:pt x="270491" y="58101"/>
                  </a:lnTo>
                  <a:lnTo>
                    <a:pt x="266057" y="37837"/>
                  </a:lnTo>
                  <a:lnTo>
                    <a:pt x="255118" y="18302"/>
                  </a:lnTo>
                  <a:lnTo>
                    <a:pt x="238557" y="1821"/>
                  </a:lnTo>
                  <a:lnTo>
                    <a:pt x="233907" y="0"/>
                  </a:lnTo>
                  <a:lnTo>
                    <a:pt x="231977" y="2295"/>
                  </a:lnTo>
                  <a:lnTo>
                    <a:pt x="231860" y="7335"/>
                  </a:lnTo>
                  <a:lnTo>
                    <a:pt x="237969" y="19174"/>
                  </a:lnTo>
                  <a:lnTo>
                    <a:pt x="294962" y="80631"/>
                  </a:lnTo>
                  <a:lnTo>
                    <a:pt x="322906" y="114260"/>
                  </a:lnTo>
                  <a:lnTo>
                    <a:pt x="330687" y="137276"/>
                  </a:lnTo>
                  <a:lnTo>
                    <a:pt x="332762" y="149965"/>
                  </a:lnTo>
                  <a:lnTo>
                    <a:pt x="328828" y="170303"/>
                  </a:lnTo>
                  <a:lnTo>
                    <a:pt x="318111" y="187141"/>
                  </a:lnTo>
                  <a:lnTo>
                    <a:pt x="292346" y="208604"/>
                  </a:lnTo>
                  <a:lnTo>
                    <a:pt x="230313" y="235081"/>
                  </a:lnTo>
                  <a:lnTo>
                    <a:pt x="221098" y="238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902986" y="5001036"/>
              <a:ext cx="150900" cy="484312"/>
            </a:xfrm>
            <a:custGeom>
              <a:avLst/>
              <a:gdLst/>
              <a:ahLst/>
              <a:cxnLst/>
              <a:rect l="0" t="0" r="0" b="0"/>
              <a:pathLst>
                <a:path w="150900" h="484312">
                  <a:moveTo>
                    <a:pt x="77200" y="484311"/>
                  </a:moveTo>
                  <a:lnTo>
                    <a:pt x="77200" y="430166"/>
                  </a:lnTo>
                  <a:lnTo>
                    <a:pt x="71610" y="375220"/>
                  </a:lnTo>
                  <a:lnTo>
                    <a:pt x="52006" y="318136"/>
                  </a:lnTo>
                  <a:lnTo>
                    <a:pt x="39449" y="268827"/>
                  </a:lnTo>
                  <a:lnTo>
                    <a:pt x="28320" y="218343"/>
                  </a:lnTo>
                  <a:lnTo>
                    <a:pt x="14079" y="158769"/>
                  </a:lnTo>
                  <a:lnTo>
                    <a:pt x="0" y="107531"/>
                  </a:lnTo>
                  <a:lnTo>
                    <a:pt x="2335" y="85226"/>
                  </a:lnTo>
                  <a:lnTo>
                    <a:pt x="6233" y="74365"/>
                  </a:lnTo>
                  <a:lnTo>
                    <a:pt x="19923" y="59177"/>
                  </a:lnTo>
                  <a:lnTo>
                    <a:pt x="77717" y="23826"/>
                  </a:lnTo>
                  <a:lnTo>
                    <a:pt x="139391" y="3363"/>
                  </a:lnTo>
                  <a:lnTo>
                    <a:pt x="1508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917015" y="5264248"/>
              <a:ext cx="52643" cy="1"/>
            </a:xfrm>
            <a:custGeom>
              <a:avLst/>
              <a:gdLst/>
              <a:ahLst/>
              <a:cxnLst/>
              <a:rect l="0" t="0" r="0" b="0"/>
              <a:pathLst>
                <a:path w="52643" h="1">
                  <a:moveTo>
                    <a:pt x="52642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024605" y="5336954"/>
              <a:ext cx="197738" cy="201036"/>
            </a:xfrm>
            <a:custGeom>
              <a:avLst/>
              <a:gdLst/>
              <a:ahLst/>
              <a:cxnLst/>
              <a:rect l="0" t="0" r="0" b="0"/>
              <a:pathLst>
                <a:path w="197738" h="201036">
                  <a:moveTo>
                    <a:pt x="113509" y="43108"/>
                  </a:moveTo>
                  <a:lnTo>
                    <a:pt x="107920" y="20751"/>
                  </a:lnTo>
                  <a:lnTo>
                    <a:pt x="102764" y="12995"/>
                  </a:lnTo>
                  <a:lnTo>
                    <a:pt x="87677" y="1259"/>
                  </a:lnTo>
                  <a:lnTo>
                    <a:pt x="78740" y="0"/>
                  </a:lnTo>
                  <a:lnTo>
                    <a:pt x="59451" y="4842"/>
                  </a:lnTo>
                  <a:lnTo>
                    <a:pt x="34451" y="20721"/>
                  </a:lnTo>
                  <a:lnTo>
                    <a:pt x="22610" y="36668"/>
                  </a:lnTo>
                  <a:lnTo>
                    <a:pt x="5476" y="75501"/>
                  </a:lnTo>
                  <a:lnTo>
                    <a:pt x="0" y="112107"/>
                  </a:lnTo>
                  <a:lnTo>
                    <a:pt x="3968" y="147000"/>
                  </a:lnTo>
                  <a:lnTo>
                    <a:pt x="18142" y="179566"/>
                  </a:lnTo>
                  <a:lnTo>
                    <a:pt x="26534" y="186722"/>
                  </a:lnTo>
                  <a:lnTo>
                    <a:pt x="48337" y="194674"/>
                  </a:lnTo>
                  <a:lnTo>
                    <a:pt x="58363" y="194455"/>
                  </a:lnTo>
                  <a:lnTo>
                    <a:pt x="75742" y="187973"/>
                  </a:lnTo>
                  <a:lnTo>
                    <a:pt x="88145" y="174173"/>
                  </a:lnTo>
                  <a:lnTo>
                    <a:pt x="121464" y="113178"/>
                  </a:lnTo>
                  <a:lnTo>
                    <a:pt x="127573" y="88288"/>
                  </a:lnTo>
                  <a:lnTo>
                    <a:pt x="126775" y="61564"/>
                  </a:lnTo>
                  <a:lnTo>
                    <a:pt x="128202" y="62431"/>
                  </a:lnTo>
                  <a:lnTo>
                    <a:pt x="130323" y="66518"/>
                  </a:lnTo>
                  <a:lnTo>
                    <a:pt x="139782" y="127003"/>
                  </a:lnTo>
                  <a:lnTo>
                    <a:pt x="160856" y="168215"/>
                  </a:lnTo>
                  <a:lnTo>
                    <a:pt x="179530" y="190271"/>
                  </a:lnTo>
                  <a:lnTo>
                    <a:pt x="197737" y="2010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253927" y="5095792"/>
              <a:ext cx="20919" cy="368499"/>
            </a:xfrm>
            <a:custGeom>
              <a:avLst/>
              <a:gdLst/>
              <a:ahLst/>
              <a:cxnLst/>
              <a:rect l="0" t="0" r="0" b="0"/>
              <a:pathLst>
                <a:path w="20919" h="368499">
                  <a:moveTo>
                    <a:pt x="0" y="0"/>
                  </a:moveTo>
                  <a:lnTo>
                    <a:pt x="9065" y="58617"/>
                  </a:lnTo>
                  <a:lnTo>
                    <a:pt x="15685" y="104586"/>
                  </a:lnTo>
                  <a:lnTo>
                    <a:pt x="19466" y="160840"/>
                  </a:lnTo>
                  <a:lnTo>
                    <a:pt x="20586" y="221962"/>
                  </a:lnTo>
                  <a:lnTo>
                    <a:pt x="20918" y="278936"/>
                  </a:lnTo>
                  <a:lnTo>
                    <a:pt x="13794" y="338675"/>
                  </a:lnTo>
                  <a:lnTo>
                    <a:pt x="10529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342069" y="5306362"/>
              <a:ext cx="133638" cy="178986"/>
            </a:xfrm>
            <a:custGeom>
              <a:avLst/>
              <a:gdLst/>
              <a:ahLst/>
              <a:cxnLst/>
              <a:rect l="0" t="0" r="0" b="0"/>
              <a:pathLst>
                <a:path w="133638" h="178986">
                  <a:moveTo>
                    <a:pt x="132957" y="0"/>
                  </a:moveTo>
                  <a:lnTo>
                    <a:pt x="69529" y="19128"/>
                  </a:lnTo>
                  <a:lnTo>
                    <a:pt x="22699" y="49804"/>
                  </a:lnTo>
                  <a:lnTo>
                    <a:pt x="202" y="70389"/>
                  </a:lnTo>
                  <a:lnTo>
                    <a:pt x="0" y="76172"/>
                  </a:lnTo>
                  <a:lnTo>
                    <a:pt x="4545" y="81197"/>
                  </a:lnTo>
                  <a:lnTo>
                    <a:pt x="12253" y="85717"/>
                  </a:lnTo>
                  <a:lnTo>
                    <a:pt x="68333" y="96686"/>
                  </a:lnTo>
                  <a:lnTo>
                    <a:pt x="100940" y="108977"/>
                  </a:lnTo>
                  <a:lnTo>
                    <a:pt x="111613" y="114765"/>
                  </a:lnTo>
                  <a:lnTo>
                    <a:pt x="126590" y="130556"/>
                  </a:lnTo>
                  <a:lnTo>
                    <a:pt x="132222" y="139680"/>
                  </a:lnTo>
                  <a:lnTo>
                    <a:pt x="133637" y="148102"/>
                  </a:lnTo>
                  <a:lnTo>
                    <a:pt x="132240" y="156056"/>
                  </a:lnTo>
                  <a:lnTo>
                    <a:pt x="128969" y="163699"/>
                  </a:lnTo>
                  <a:lnTo>
                    <a:pt x="122110" y="168794"/>
                  </a:lnTo>
                  <a:lnTo>
                    <a:pt x="91268" y="175965"/>
                  </a:lnTo>
                  <a:lnTo>
                    <a:pt x="48729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492795" y="5314987"/>
              <a:ext cx="161216" cy="237502"/>
            </a:xfrm>
            <a:custGeom>
              <a:avLst/>
              <a:gdLst/>
              <a:ahLst/>
              <a:cxnLst/>
              <a:rect l="0" t="0" r="0" b="0"/>
              <a:pathLst>
                <a:path w="161216" h="237502">
                  <a:moveTo>
                    <a:pt x="34874" y="86132"/>
                  </a:moveTo>
                  <a:lnTo>
                    <a:pt x="72351" y="77798"/>
                  </a:lnTo>
                  <a:lnTo>
                    <a:pt x="135085" y="73553"/>
                  </a:lnTo>
                  <a:lnTo>
                    <a:pt x="153891" y="64554"/>
                  </a:lnTo>
                  <a:lnTo>
                    <a:pt x="158672" y="57708"/>
                  </a:lnTo>
                  <a:lnTo>
                    <a:pt x="160690" y="49635"/>
                  </a:lnTo>
                  <a:lnTo>
                    <a:pt x="160865" y="40744"/>
                  </a:lnTo>
                  <a:lnTo>
                    <a:pt x="154820" y="24625"/>
                  </a:lnTo>
                  <a:lnTo>
                    <a:pt x="149933" y="17051"/>
                  </a:lnTo>
                  <a:lnTo>
                    <a:pt x="135144" y="5517"/>
                  </a:lnTo>
                  <a:lnTo>
                    <a:pt x="126287" y="803"/>
                  </a:lnTo>
                  <a:lnTo>
                    <a:pt x="116872" y="0"/>
                  </a:lnTo>
                  <a:lnTo>
                    <a:pt x="97053" y="5347"/>
                  </a:lnTo>
                  <a:lnTo>
                    <a:pt x="48391" y="42738"/>
                  </a:lnTo>
                  <a:lnTo>
                    <a:pt x="17916" y="77430"/>
                  </a:lnTo>
                  <a:lnTo>
                    <a:pt x="2032" y="113320"/>
                  </a:lnTo>
                  <a:lnTo>
                    <a:pt x="0" y="139939"/>
                  </a:lnTo>
                  <a:lnTo>
                    <a:pt x="4166" y="165028"/>
                  </a:lnTo>
                  <a:lnTo>
                    <a:pt x="19666" y="192307"/>
                  </a:lnTo>
                  <a:lnTo>
                    <a:pt x="32404" y="207800"/>
                  </a:lnTo>
                  <a:lnTo>
                    <a:pt x="52103" y="219365"/>
                  </a:lnTo>
                  <a:lnTo>
                    <a:pt x="97288" y="236322"/>
                  </a:lnTo>
                  <a:lnTo>
                    <a:pt x="118765" y="237501"/>
                  </a:lnTo>
                  <a:lnTo>
                    <a:pt x="161215" y="2335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917015" y="5306362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60769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897211" y="5292266"/>
              <a:ext cx="135619" cy="45166"/>
            </a:xfrm>
            <a:custGeom>
              <a:avLst/>
              <a:gdLst/>
              <a:ahLst/>
              <a:cxnLst/>
              <a:rect l="0" t="0" r="0" b="0"/>
              <a:pathLst>
                <a:path w="135619" h="45166">
                  <a:moveTo>
                    <a:pt x="135618" y="3568"/>
                  </a:moveTo>
                  <a:lnTo>
                    <a:pt x="130028" y="20336"/>
                  </a:lnTo>
                  <a:lnTo>
                    <a:pt x="123702" y="25275"/>
                  </a:lnTo>
                  <a:lnTo>
                    <a:pt x="60781" y="41521"/>
                  </a:lnTo>
                  <a:lnTo>
                    <a:pt x="35286" y="43833"/>
                  </a:lnTo>
                  <a:lnTo>
                    <a:pt x="30126" y="42109"/>
                  </a:lnTo>
                  <a:lnTo>
                    <a:pt x="30195" y="38621"/>
                  </a:lnTo>
                  <a:lnTo>
                    <a:pt x="39630" y="28506"/>
                  </a:lnTo>
                  <a:lnTo>
                    <a:pt x="65843" y="10827"/>
                  </a:lnTo>
                  <a:lnTo>
                    <a:pt x="94537" y="0"/>
                  </a:lnTo>
                  <a:lnTo>
                    <a:pt x="94193" y="19"/>
                  </a:lnTo>
                  <a:lnTo>
                    <a:pt x="39669" y="18014"/>
                  </a:lnTo>
                  <a:lnTo>
                    <a:pt x="8923" y="28255"/>
                  </a:lnTo>
                  <a:lnTo>
                    <a:pt x="6701" y="28215"/>
                  </a:lnTo>
                  <a:lnTo>
                    <a:pt x="16710" y="21931"/>
                  </a:lnTo>
                  <a:lnTo>
                    <a:pt x="54242" y="10829"/>
                  </a:lnTo>
                  <a:lnTo>
                    <a:pt x="102408" y="11309"/>
                  </a:lnTo>
                  <a:lnTo>
                    <a:pt x="109968" y="14577"/>
                  </a:lnTo>
                  <a:lnTo>
                    <a:pt x="111499" y="19097"/>
                  </a:lnTo>
                  <a:lnTo>
                    <a:pt x="109011" y="24449"/>
                  </a:lnTo>
                  <a:lnTo>
                    <a:pt x="101502" y="28017"/>
                  </a:lnTo>
                  <a:lnTo>
                    <a:pt x="42377" y="39803"/>
                  </a:lnTo>
                  <a:lnTo>
                    <a:pt x="0" y="44521"/>
                  </a:lnTo>
                  <a:lnTo>
                    <a:pt x="7883" y="45165"/>
                  </a:lnTo>
                  <a:lnTo>
                    <a:pt x="57807" y="37281"/>
                  </a:lnTo>
                  <a:lnTo>
                    <a:pt x="82975" y="351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716273" y="516062"/>
            <a:ext cx="1570857" cy="515731"/>
            <a:chOff x="1716273" y="516062"/>
            <a:chExt cx="1570857" cy="515731"/>
          </a:xfrm>
        </p:grpSpPr>
        <p:sp>
          <p:nvSpPr>
            <p:cNvPr id="2" name="Freeform 1"/>
            <p:cNvSpPr/>
            <p:nvPr/>
          </p:nvSpPr>
          <p:spPr>
            <a:xfrm>
              <a:off x="1716273" y="694734"/>
              <a:ext cx="326256" cy="326531"/>
            </a:xfrm>
            <a:custGeom>
              <a:avLst/>
              <a:gdLst/>
              <a:ahLst/>
              <a:cxnLst/>
              <a:rect l="0" t="0" r="0" b="0"/>
              <a:pathLst>
                <a:path w="326256" h="326531">
                  <a:moveTo>
                    <a:pt x="10400" y="326530"/>
                  </a:moveTo>
                  <a:lnTo>
                    <a:pt x="3164" y="298974"/>
                  </a:lnTo>
                  <a:lnTo>
                    <a:pt x="522" y="239632"/>
                  </a:lnTo>
                  <a:lnTo>
                    <a:pt x="0" y="177174"/>
                  </a:lnTo>
                  <a:lnTo>
                    <a:pt x="1067" y="120946"/>
                  </a:lnTo>
                  <a:lnTo>
                    <a:pt x="9454" y="85852"/>
                  </a:lnTo>
                  <a:lnTo>
                    <a:pt x="46028" y="22503"/>
                  </a:lnTo>
                  <a:lnTo>
                    <a:pt x="59770" y="5793"/>
                  </a:lnTo>
                  <a:lnTo>
                    <a:pt x="67880" y="1571"/>
                  </a:lnTo>
                  <a:lnTo>
                    <a:pt x="86249" y="0"/>
                  </a:lnTo>
                  <a:lnTo>
                    <a:pt x="94892" y="4728"/>
                  </a:lnTo>
                  <a:lnTo>
                    <a:pt x="118233" y="33739"/>
                  </a:lnTo>
                  <a:lnTo>
                    <a:pt x="143961" y="88584"/>
                  </a:lnTo>
                  <a:lnTo>
                    <a:pt x="166244" y="149807"/>
                  </a:lnTo>
                  <a:lnTo>
                    <a:pt x="194346" y="197385"/>
                  </a:lnTo>
                  <a:lnTo>
                    <a:pt x="251922" y="252461"/>
                  </a:lnTo>
                  <a:lnTo>
                    <a:pt x="267482" y="265534"/>
                  </a:lnTo>
                  <a:lnTo>
                    <a:pt x="294803" y="278301"/>
                  </a:lnTo>
                  <a:lnTo>
                    <a:pt x="326255" y="2844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10901" y="715937"/>
              <a:ext cx="178986" cy="315856"/>
            </a:xfrm>
            <a:custGeom>
              <a:avLst/>
              <a:gdLst/>
              <a:ahLst/>
              <a:cxnLst/>
              <a:rect l="0" t="0" r="0" b="0"/>
              <a:pathLst>
                <a:path w="178986" h="315856">
                  <a:moveTo>
                    <a:pt x="178985" y="0"/>
                  </a:moveTo>
                  <a:lnTo>
                    <a:pt x="144656" y="60873"/>
                  </a:lnTo>
                  <a:lnTo>
                    <a:pt x="133312" y="78528"/>
                  </a:lnTo>
                  <a:lnTo>
                    <a:pt x="113377" y="121750"/>
                  </a:lnTo>
                  <a:lnTo>
                    <a:pt x="101863" y="140679"/>
                  </a:lnTo>
                  <a:lnTo>
                    <a:pt x="81819" y="184720"/>
                  </a:lnTo>
                  <a:lnTo>
                    <a:pt x="70289" y="203760"/>
                  </a:lnTo>
                  <a:lnTo>
                    <a:pt x="44019" y="26208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168870" y="589595"/>
              <a:ext cx="224173" cy="210571"/>
            </a:xfrm>
            <a:custGeom>
              <a:avLst/>
              <a:gdLst/>
              <a:ahLst/>
              <a:cxnLst/>
              <a:rect l="0" t="0" r="0" b="0"/>
              <a:pathLst>
                <a:path w="224173" h="210571">
                  <a:moveTo>
                    <a:pt x="0" y="0"/>
                  </a:moveTo>
                  <a:lnTo>
                    <a:pt x="53875" y="28681"/>
                  </a:lnTo>
                  <a:lnTo>
                    <a:pt x="105447" y="54614"/>
                  </a:lnTo>
                  <a:lnTo>
                    <a:pt x="166282" y="65164"/>
                  </a:lnTo>
                  <a:lnTo>
                    <a:pt x="215730" y="72014"/>
                  </a:lnTo>
                  <a:lnTo>
                    <a:pt x="222199" y="76085"/>
                  </a:lnTo>
                  <a:lnTo>
                    <a:pt x="224172" y="82309"/>
                  </a:lnTo>
                  <a:lnTo>
                    <a:pt x="223147" y="89968"/>
                  </a:lnTo>
                  <a:lnTo>
                    <a:pt x="212650" y="104717"/>
                  </a:lnTo>
                  <a:lnTo>
                    <a:pt x="183890" y="126174"/>
                  </a:lnTo>
                  <a:lnTo>
                    <a:pt x="132250" y="154385"/>
                  </a:lnTo>
                  <a:lnTo>
                    <a:pt x="74478" y="186389"/>
                  </a:lnTo>
                  <a:lnTo>
                    <a:pt x="31585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242570" y="852808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0"/>
                  </a:moveTo>
                  <a:lnTo>
                    <a:pt x="141424" y="5589"/>
                  </a:lnTo>
                  <a:lnTo>
                    <a:pt x="86080" y="9553"/>
                  </a:lnTo>
                  <a:lnTo>
                    <a:pt x="29395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705823" y="663295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05979" y="3119"/>
                  </a:lnTo>
                  <a:lnTo>
                    <a:pt x="49270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996267" y="516062"/>
              <a:ext cx="290863" cy="357804"/>
            </a:xfrm>
            <a:custGeom>
              <a:avLst/>
              <a:gdLst/>
              <a:ahLst/>
              <a:cxnLst/>
              <a:rect l="0" t="0" r="0" b="0"/>
              <a:pathLst>
                <a:path w="290863" h="357804">
                  <a:moveTo>
                    <a:pt x="225453" y="20891"/>
                  </a:moveTo>
                  <a:lnTo>
                    <a:pt x="169238" y="4102"/>
                  </a:lnTo>
                  <a:lnTo>
                    <a:pt x="110667" y="677"/>
                  </a:lnTo>
                  <a:lnTo>
                    <a:pt x="53691" y="0"/>
                  </a:lnTo>
                  <a:lnTo>
                    <a:pt x="17023" y="5472"/>
                  </a:lnTo>
                  <a:lnTo>
                    <a:pt x="9291" y="11782"/>
                  </a:lnTo>
                  <a:lnTo>
                    <a:pt x="699" y="31270"/>
                  </a:lnTo>
                  <a:lnTo>
                    <a:pt x="0" y="52410"/>
                  </a:lnTo>
                  <a:lnTo>
                    <a:pt x="15425" y="115642"/>
                  </a:lnTo>
                  <a:lnTo>
                    <a:pt x="18754" y="126172"/>
                  </a:lnTo>
                  <a:lnTo>
                    <a:pt x="25652" y="133192"/>
                  </a:lnTo>
                  <a:lnTo>
                    <a:pt x="45796" y="140993"/>
                  </a:lnTo>
                  <a:lnTo>
                    <a:pt x="67227" y="138220"/>
                  </a:lnTo>
                  <a:lnTo>
                    <a:pt x="77855" y="134206"/>
                  </a:lnTo>
                  <a:lnTo>
                    <a:pt x="102142" y="132864"/>
                  </a:lnTo>
                  <a:lnTo>
                    <a:pt x="161294" y="144604"/>
                  </a:lnTo>
                  <a:lnTo>
                    <a:pt x="192405" y="155683"/>
                  </a:lnTo>
                  <a:lnTo>
                    <a:pt x="253335" y="207087"/>
                  </a:lnTo>
                  <a:lnTo>
                    <a:pt x="274528" y="233598"/>
                  </a:lnTo>
                  <a:lnTo>
                    <a:pt x="290037" y="269269"/>
                  </a:lnTo>
                  <a:lnTo>
                    <a:pt x="290862" y="309474"/>
                  </a:lnTo>
                  <a:lnTo>
                    <a:pt x="285437" y="320904"/>
                  </a:lnTo>
                  <a:lnTo>
                    <a:pt x="266930" y="339844"/>
                  </a:lnTo>
                  <a:lnTo>
                    <a:pt x="239988" y="349821"/>
                  </a:lnTo>
                  <a:lnTo>
                    <a:pt x="180621" y="356226"/>
                  </a:lnTo>
                  <a:lnTo>
                    <a:pt x="117768" y="357491"/>
                  </a:lnTo>
                  <a:lnTo>
                    <a:pt x="67525" y="3578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" name="Straight Connector 8"/>
          <p:cNvCxnSpPr/>
          <p:nvPr/>
        </p:nvCxnSpPr>
        <p:spPr>
          <a:xfrm flipH="1">
            <a:off x="2116227" y="2158342"/>
            <a:ext cx="391660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Group 16"/>
          <p:cNvGrpSpPr/>
          <p:nvPr/>
        </p:nvGrpSpPr>
        <p:grpSpPr>
          <a:xfrm>
            <a:off x="2560376" y="2063585"/>
            <a:ext cx="2924972" cy="284270"/>
            <a:chOff x="2560376" y="2063585"/>
            <a:chExt cx="2924972" cy="284270"/>
          </a:xfrm>
        </p:grpSpPr>
        <p:sp>
          <p:nvSpPr>
            <p:cNvPr id="10" name="Freeform 9"/>
            <p:cNvSpPr/>
            <p:nvPr/>
          </p:nvSpPr>
          <p:spPr>
            <a:xfrm>
              <a:off x="2560376" y="2105049"/>
              <a:ext cx="19106" cy="221750"/>
            </a:xfrm>
            <a:custGeom>
              <a:avLst/>
              <a:gdLst/>
              <a:ahLst/>
              <a:cxnLst/>
              <a:rect l="0" t="0" r="0" b="0"/>
              <a:pathLst>
                <a:path w="19106" h="221750">
                  <a:moveTo>
                    <a:pt x="19105" y="11178"/>
                  </a:moveTo>
                  <a:lnTo>
                    <a:pt x="7927" y="0"/>
                  </a:lnTo>
                  <a:lnTo>
                    <a:pt x="4634" y="2557"/>
                  </a:lnTo>
                  <a:lnTo>
                    <a:pt x="0" y="32930"/>
                  </a:lnTo>
                  <a:lnTo>
                    <a:pt x="1554" y="85709"/>
                  </a:lnTo>
                  <a:lnTo>
                    <a:pt x="7190" y="146783"/>
                  </a:lnTo>
                  <a:lnTo>
                    <a:pt x="16727" y="203428"/>
                  </a:lnTo>
                  <a:lnTo>
                    <a:pt x="19105" y="2217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95378" y="2116227"/>
              <a:ext cx="31586" cy="221100"/>
            </a:xfrm>
            <a:custGeom>
              <a:avLst/>
              <a:gdLst/>
              <a:ahLst/>
              <a:cxnLst/>
              <a:rect l="0" t="0" r="0" b="0"/>
              <a:pathLst>
                <a:path w="31586" h="221100">
                  <a:moveTo>
                    <a:pt x="31585" y="0"/>
                  </a:moveTo>
                  <a:lnTo>
                    <a:pt x="20407" y="11179"/>
                  </a:lnTo>
                  <a:lnTo>
                    <a:pt x="14919" y="32265"/>
                  </a:lnTo>
                  <a:lnTo>
                    <a:pt x="11396" y="87872"/>
                  </a:lnTo>
                  <a:lnTo>
                    <a:pt x="3464" y="151152"/>
                  </a:lnTo>
                  <a:lnTo>
                    <a:pt x="684" y="200567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621803" y="2074114"/>
              <a:ext cx="31586" cy="263213"/>
            </a:xfrm>
            <a:custGeom>
              <a:avLst/>
              <a:gdLst/>
              <a:ahLst/>
              <a:cxnLst/>
              <a:rect l="0" t="0" r="0" b="0"/>
              <a:pathLst>
                <a:path w="31586" h="263213">
                  <a:moveTo>
                    <a:pt x="31585" y="0"/>
                  </a:moveTo>
                  <a:lnTo>
                    <a:pt x="23252" y="37478"/>
                  </a:lnTo>
                  <a:lnTo>
                    <a:pt x="15901" y="88901"/>
                  </a:lnTo>
                  <a:lnTo>
                    <a:pt x="12120" y="135785"/>
                  </a:lnTo>
                  <a:lnTo>
                    <a:pt x="11000" y="186722"/>
                  </a:lnTo>
                  <a:lnTo>
                    <a:pt x="2257" y="244690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064000" y="2084642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21057" y="0"/>
                  </a:moveTo>
                  <a:lnTo>
                    <a:pt x="9878" y="11178"/>
                  </a:lnTo>
                  <a:lnTo>
                    <a:pt x="4390" y="32264"/>
                  </a:lnTo>
                  <a:lnTo>
                    <a:pt x="867" y="93461"/>
                  </a:lnTo>
                  <a:lnTo>
                    <a:pt x="171" y="153469"/>
                  </a:lnTo>
                  <a:lnTo>
                    <a:pt x="33" y="210383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48311" y="2095171"/>
              <a:ext cx="10444" cy="221099"/>
            </a:xfrm>
            <a:custGeom>
              <a:avLst/>
              <a:gdLst/>
              <a:ahLst/>
              <a:cxnLst/>
              <a:rect l="0" t="0" r="0" b="0"/>
              <a:pathLst>
                <a:path w="10444" h="221099">
                  <a:moveTo>
                    <a:pt x="0" y="0"/>
                  </a:moveTo>
                  <a:lnTo>
                    <a:pt x="8333" y="37478"/>
                  </a:lnTo>
                  <a:lnTo>
                    <a:pt x="10095" y="88901"/>
                  </a:lnTo>
                  <a:lnTo>
                    <a:pt x="10443" y="145289"/>
                  </a:lnTo>
                  <a:lnTo>
                    <a:pt x="7392" y="199061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979979" y="2095171"/>
              <a:ext cx="10529" cy="221099"/>
            </a:xfrm>
            <a:custGeom>
              <a:avLst/>
              <a:gdLst/>
              <a:ahLst/>
              <a:cxnLst/>
              <a:rect l="0" t="0" r="0" b="0"/>
              <a:pathLst>
                <a:path w="10529" h="221099">
                  <a:moveTo>
                    <a:pt x="10528" y="0"/>
                  </a:moveTo>
                  <a:lnTo>
                    <a:pt x="4462" y="32452"/>
                  </a:lnTo>
                  <a:lnTo>
                    <a:pt x="9499" y="89931"/>
                  </a:lnTo>
                  <a:lnTo>
                    <a:pt x="9155" y="150388"/>
                  </a:lnTo>
                  <a:lnTo>
                    <a:pt x="2155" y="195432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475252" y="2063585"/>
              <a:ext cx="10096" cy="231628"/>
            </a:xfrm>
            <a:custGeom>
              <a:avLst/>
              <a:gdLst/>
              <a:ahLst/>
              <a:cxnLst/>
              <a:rect l="0" t="0" r="0" b="0"/>
              <a:pathLst>
                <a:path w="10096" h="231628">
                  <a:moveTo>
                    <a:pt x="10095" y="0"/>
                  </a:moveTo>
                  <a:lnTo>
                    <a:pt x="1762" y="48931"/>
                  </a:lnTo>
                  <a:lnTo>
                    <a:pt x="0" y="108061"/>
                  </a:lnTo>
                  <a:lnTo>
                    <a:pt x="6888" y="164802"/>
                  </a:lnTo>
                  <a:lnTo>
                    <a:pt x="9461" y="211711"/>
                  </a:lnTo>
                  <a:lnTo>
                    <a:pt x="10095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274155" y="2511283"/>
            <a:ext cx="3295421" cy="292204"/>
            <a:chOff x="2274155" y="2511283"/>
            <a:chExt cx="3295421" cy="292204"/>
          </a:xfrm>
        </p:grpSpPr>
        <p:sp>
          <p:nvSpPr>
            <p:cNvPr id="18" name="Freeform 17"/>
            <p:cNvSpPr/>
            <p:nvPr/>
          </p:nvSpPr>
          <p:spPr>
            <a:xfrm>
              <a:off x="2274155" y="2621595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453139" y="2511283"/>
              <a:ext cx="176577" cy="226127"/>
            </a:xfrm>
            <a:custGeom>
              <a:avLst/>
              <a:gdLst/>
              <a:ahLst/>
              <a:cxnLst/>
              <a:rect l="0" t="0" r="0" b="0"/>
              <a:pathLst>
                <a:path w="176577" h="226127">
                  <a:moveTo>
                    <a:pt x="0" y="26084"/>
                  </a:moveTo>
                  <a:lnTo>
                    <a:pt x="42692" y="22965"/>
                  </a:lnTo>
                  <a:lnTo>
                    <a:pt x="103238" y="9296"/>
                  </a:lnTo>
                  <a:lnTo>
                    <a:pt x="166569" y="0"/>
                  </a:lnTo>
                  <a:lnTo>
                    <a:pt x="173047" y="1676"/>
                  </a:lnTo>
                  <a:lnTo>
                    <a:pt x="176197" y="6303"/>
                  </a:lnTo>
                  <a:lnTo>
                    <a:pt x="176576" y="21972"/>
                  </a:lnTo>
                  <a:lnTo>
                    <a:pt x="164167" y="77954"/>
                  </a:lnTo>
                  <a:lnTo>
                    <a:pt x="134757" y="132765"/>
                  </a:lnTo>
                  <a:lnTo>
                    <a:pt x="124331" y="192529"/>
                  </a:lnTo>
                  <a:lnTo>
                    <a:pt x="115814" y="2261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916393" y="2611067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40882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086985" y="2526839"/>
              <a:ext cx="111895" cy="187193"/>
            </a:xfrm>
            <a:custGeom>
              <a:avLst/>
              <a:gdLst/>
              <a:ahLst/>
              <a:cxnLst/>
              <a:rect l="0" t="0" r="0" b="0"/>
              <a:pathLst>
                <a:path w="111895" h="187193">
                  <a:moveTo>
                    <a:pt x="82092" y="0"/>
                  </a:moveTo>
                  <a:lnTo>
                    <a:pt x="58046" y="9575"/>
                  </a:lnTo>
                  <a:lnTo>
                    <a:pt x="43719" y="20243"/>
                  </a:lnTo>
                  <a:lnTo>
                    <a:pt x="28089" y="44992"/>
                  </a:lnTo>
                  <a:lnTo>
                    <a:pt x="5072" y="105538"/>
                  </a:lnTo>
                  <a:lnTo>
                    <a:pt x="0" y="142534"/>
                  </a:lnTo>
                  <a:lnTo>
                    <a:pt x="4086" y="177543"/>
                  </a:lnTo>
                  <a:lnTo>
                    <a:pt x="9031" y="183873"/>
                  </a:lnTo>
                  <a:lnTo>
                    <a:pt x="15837" y="186923"/>
                  </a:lnTo>
                  <a:lnTo>
                    <a:pt x="33928" y="187192"/>
                  </a:lnTo>
                  <a:lnTo>
                    <a:pt x="68081" y="179597"/>
                  </a:lnTo>
                  <a:lnTo>
                    <a:pt x="101768" y="156662"/>
                  </a:lnTo>
                  <a:lnTo>
                    <a:pt x="109248" y="150065"/>
                  </a:lnTo>
                  <a:lnTo>
                    <a:pt x="111894" y="143327"/>
                  </a:lnTo>
                  <a:lnTo>
                    <a:pt x="111319" y="136495"/>
                  </a:lnTo>
                  <a:lnTo>
                    <a:pt x="108596" y="129601"/>
                  </a:lnTo>
                  <a:lnTo>
                    <a:pt x="103271" y="126175"/>
                  </a:lnTo>
                  <a:lnTo>
                    <a:pt x="87996" y="125488"/>
                  </a:lnTo>
                  <a:lnTo>
                    <a:pt x="72628" y="132201"/>
                  </a:lnTo>
                  <a:lnTo>
                    <a:pt x="5050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84932" y="2642653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57197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22191" y="2558425"/>
              <a:ext cx="144266" cy="245062"/>
            </a:xfrm>
            <a:custGeom>
              <a:avLst/>
              <a:gdLst/>
              <a:ahLst/>
              <a:cxnLst/>
              <a:rect l="0" t="0" r="0" b="0"/>
              <a:pathLst>
                <a:path w="144266" h="245062">
                  <a:moveTo>
                    <a:pt x="136482" y="0"/>
                  </a:moveTo>
                  <a:lnTo>
                    <a:pt x="77865" y="0"/>
                  </a:lnTo>
                  <a:lnTo>
                    <a:pt x="26031" y="2339"/>
                  </a:lnTo>
                  <a:lnTo>
                    <a:pt x="7064" y="11178"/>
                  </a:lnTo>
                  <a:lnTo>
                    <a:pt x="2240" y="17980"/>
                  </a:lnTo>
                  <a:lnTo>
                    <a:pt x="194" y="26025"/>
                  </a:lnTo>
                  <a:lnTo>
                    <a:pt x="0" y="34897"/>
                  </a:lnTo>
                  <a:lnTo>
                    <a:pt x="3380" y="41982"/>
                  </a:lnTo>
                  <a:lnTo>
                    <a:pt x="16495" y="52973"/>
                  </a:lnTo>
                  <a:lnTo>
                    <a:pt x="73869" y="82519"/>
                  </a:lnTo>
                  <a:lnTo>
                    <a:pt x="107130" y="110320"/>
                  </a:lnTo>
                  <a:lnTo>
                    <a:pt x="133110" y="148393"/>
                  </a:lnTo>
                  <a:lnTo>
                    <a:pt x="140833" y="170067"/>
                  </a:lnTo>
                  <a:lnTo>
                    <a:pt x="144265" y="195298"/>
                  </a:lnTo>
                  <a:lnTo>
                    <a:pt x="139551" y="215870"/>
                  </a:lnTo>
                  <a:lnTo>
                    <a:pt x="135019" y="224632"/>
                  </a:lnTo>
                  <a:lnTo>
                    <a:pt x="120624" y="237487"/>
                  </a:lnTo>
                  <a:lnTo>
                    <a:pt x="111872" y="242552"/>
                  </a:lnTo>
                  <a:lnTo>
                    <a:pt x="92789" y="245061"/>
                  </a:lnTo>
                  <a:lnTo>
                    <a:pt x="65434" y="239897"/>
                  </a:lnTo>
                  <a:lnTo>
                    <a:pt x="41726" y="2316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69243" y="2632124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6140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45180" y="2547896"/>
              <a:ext cx="29391" cy="252685"/>
            </a:xfrm>
            <a:custGeom>
              <a:avLst/>
              <a:gdLst/>
              <a:ahLst/>
              <a:cxnLst/>
              <a:rect l="0" t="0" r="0" b="0"/>
              <a:pathLst>
                <a:path w="29391" h="252685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8613" y="153672"/>
                  </a:lnTo>
                  <a:lnTo>
                    <a:pt x="19610" y="210423"/>
                  </a:lnTo>
                  <a:lnTo>
                    <a:pt x="2939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16642" y="2600538"/>
              <a:ext cx="147400" cy="98450"/>
            </a:xfrm>
            <a:custGeom>
              <a:avLst/>
              <a:gdLst/>
              <a:ahLst/>
              <a:cxnLst/>
              <a:rect l="0" t="0" r="0" b="0"/>
              <a:pathLst>
                <a:path w="147400" h="98450">
                  <a:moveTo>
                    <a:pt x="147399" y="73700"/>
                  </a:moveTo>
                  <a:lnTo>
                    <a:pt x="104708" y="76820"/>
                  </a:lnTo>
                  <a:lnTo>
                    <a:pt x="42063" y="95031"/>
                  </a:lnTo>
                  <a:lnTo>
                    <a:pt x="31552" y="98449"/>
                  </a:lnTo>
                  <a:lnTo>
                    <a:pt x="23375" y="97218"/>
                  </a:lnTo>
                  <a:lnTo>
                    <a:pt x="16753" y="92889"/>
                  </a:lnTo>
                  <a:lnTo>
                    <a:pt x="11168" y="86492"/>
                  </a:lnTo>
                  <a:lnTo>
                    <a:pt x="4964" y="66907"/>
                  </a:lnTo>
                  <a:lnTo>
                    <a:pt x="1470" y="326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32497" y="2642653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40882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27253" y="2565040"/>
              <a:ext cx="150014" cy="211511"/>
            </a:xfrm>
            <a:custGeom>
              <a:avLst/>
              <a:gdLst/>
              <a:ahLst/>
              <a:cxnLst/>
              <a:rect l="0" t="0" r="0" b="0"/>
              <a:pathLst>
                <a:path w="150014" h="211511">
                  <a:moveTo>
                    <a:pt x="0" y="24970"/>
                  </a:moveTo>
                  <a:lnTo>
                    <a:pt x="17981" y="9329"/>
                  </a:lnTo>
                  <a:lnTo>
                    <a:pt x="34898" y="1251"/>
                  </a:lnTo>
                  <a:lnTo>
                    <a:pt x="57234" y="0"/>
                  </a:lnTo>
                  <a:lnTo>
                    <a:pt x="80420" y="4514"/>
                  </a:lnTo>
                  <a:lnTo>
                    <a:pt x="98523" y="14319"/>
                  </a:lnTo>
                  <a:lnTo>
                    <a:pt x="103117" y="21379"/>
                  </a:lnTo>
                  <a:lnTo>
                    <a:pt x="105102" y="38582"/>
                  </a:lnTo>
                  <a:lnTo>
                    <a:pt x="94053" y="67997"/>
                  </a:lnTo>
                  <a:lnTo>
                    <a:pt x="74038" y="96294"/>
                  </a:lnTo>
                  <a:lnTo>
                    <a:pt x="75095" y="95916"/>
                  </a:lnTo>
                  <a:lnTo>
                    <a:pt x="78139" y="93324"/>
                  </a:lnTo>
                  <a:lnTo>
                    <a:pt x="90881" y="93564"/>
                  </a:lnTo>
                  <a:lnTo>
                    <a:pt x="127657" y="103250"/>
                  </a:lnTo>
                  <a:lnTo>
                    <a:pt x="135408" y="108742"/>
                  </a:lnTo>
                  <a:lnTo>
                    <a:pt x="147139" y="124203"/>
                  </a:lnTo>
                  <a:lnTo>
                    <a:pt x="150013" y="145893"/>
                  </a:lnTo>
                  <a:lnTo>
                    <a:pt x="146222" y="168790"/>
                  </a:lnTo>
                  <a:lnTo>
                    <a:pt x="136737" y="186766"/>
                  </a:lnTo>
                  <a:lnTo>
                    <a:pt x="121604" y="199435"/>
                  </a:lnTo>
                  <a:lnTo>
                    <a:pt x="102010" y="207795"/>
                  </a:lnTo>
                  <a:lnTo>
                    <a:pt x="77703" y="211510"/>
                  </a:lnTo>
                  <a:lnTo>
                    <a:pt x="57542" y="206923"/>
                  </a:lnTo>
                  <a:lnTo>
                    <a:pt x="31586" y="1934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853637" y="2568953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594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68922" y="2540294"/>
              <a:ext cx="168985" cy="192306"/>
            </a:xfrm>
            <a:custGeom>
              <a:avLst/>
              <a:gdLst/>
              <a:ahLst/>
              <a:cxnLst/>
              <a:rect l="0" t="0" r="0" b="0"/>
              <a:pathLst>
                <a:path w="168985" h="192306">
                  <a:moveTo>
                    <a:pt x="11057" y="18131"/>
                  </a:moveTo>
                  <a:lnTo>
                    <a:pt x="27824" y="6952"/>
                  </a:lnTo>
                  <a:lnTo>
                    <a:pt x="60609" y="0"/>
                  </a:lnTo>
                  <a:lnTo>
                    <a:pt x="94369" y="3530"/>
                  </a:lnTo>
                  <a:lnTo>
                    <a:pt x="102863" y="8397"/>
                  </a:lnTo>
                  <a:lnTo>
                    <a:pt x="115421" y="23163"/>
                  </a:lnTo>
                  <a:lnTo>
                    <a:pt x="129067" y="51207"/>
                  </a:lnTo>
                  <a:lnTo>
                    <a:pt x="130576" y="74555"/>
                  </a:lnTo>
                  <a:lnTo>
                    <a:pt x="122013" y="122083"/>
                  </a:lnTo>
                  <a:lnTo>
                    <a:pt x="100651" y="164096"/>
                  </a:lnTo>
                  <a:lnTo>
                    <a:pt x="87531" y="180880"/>
                  </a:lnTo>
                  <a:lnTo>
                    <a:pt x="67662" y="189900"/>
                  </a:lnTo>
                  <a:lnTo>
                    <a:pt x="55813" y="192305"/>
                  </a:lnTo>
                  <a:lnTo>
                    <a:pt x="45574" y="191568"/>
                  </a:lnTo>
                  <a:lnTo>
                    <a:pt x="27957" y="184511"/>
                  </a:lnTo>
                  <a:lnTo>
                    <a:pt x="4886" y="167384"/>
                  </a:lnTo>
                  <a:lnTo>
                    <a:pt x="1094" y="158577"/>
                  </a:lnTo>
                  <a:lnTo>
                    <a:pt x="0" y="136313"/>
                  </a:lnTo>
                  <a:lnTo>
                    <a:pt x="3686" y="127335"/>
                  </a:lnTo>
                  <a:lnTo>
                    <a:pt x="17139" y="114239"/>
                  </a:lnTo>
                  <a:lnTo>
                    <a:pt x="26810" y="112618"/>
                  </a:lnTo>
                  <a:lnTo>
                    <a:pt x="50034" y="117057"/>
                  </a:lnTo>
                  <a:lnTo>
                    <a:pt x="105400" y="145484"/>
                  </a:lnTo>
                  <a:lnTo>
                    <a:pt x="159589" y="180436"/>
                  </a:lnTo>
                  <a:lnTo>
                    <a:pt x="168984" y="186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337948" y="2600538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3533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537989" y="2516310"/>
              <a:ext cx="31587" cy="242157"/>
            </a:xfrm>
            <a:custGeom>
              <a:avLst/>
              <a:gdLst/>
              <a:ahLst/>
              <a:cxnLst/>
              <a:rect l="0" t="0" r="0" b="0"/>
              <a:pathLst>
                <a:path w="31587" h="242157">
                  <a:moveTo>
                    <a:pt x="0" y="0"/>
                  </a:moveTo>
                  <a:lnTo>
                    <a:pt x="0" y="58617"/>
                  </a:lnTo>
                  <a:lnTo>
                    <a:pt x="8406" y="118857"/>
                  </a:lnTo>
                  <a:lnTo>
                    <a:pt x="21331" y="173217"/>
                  </a:lnTo>
                  <a:lnTo>
                    <a:pt x="28547" y="213151"/>
                  </a:lnTo>
                  <a:lnTo>
                    <a:pt x="31586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>
            <a:off x="3523701" y="2102611"/>
            <a:ext cx="228388" cy="212374"/>
          </a:xfrm>
          <a:custGeom>
            <a:avLst/>
            <a:gdLst/>
            <a:ahLst/>
            <a:cxnLst/>
            <a:rect l="0" t="0" r="0" b="0"/>
            <a:pathLst>
              <a:path w="228388" h="212374">
                <a:moveTo>
                  <a:pt x="108630" y="45202"/>
                </a:moveTo>
                <a:lnTo>
                  <a:pt x="86274" y="39613"/>
                </a:lnTo>
                <a:lnTo>
                  <a:pt x="77348" y="40306"/>
                </a:lnTo>
                <a:lnTo>
                  <a:pt x="61192" y="47315"/>
                </a:lnTo>
                <a:lnTo>
                  <a:pt x="31756" y="72049"/>
                </a:lnTo>
                <a:lnTo>
                  <a:pt x="6531" y="109517"/>
                </a:lnTo>
                <a:lnTo>
                  <a:pt x="1960" y="119664"/>
                </a:lnTo>
                <a:lnTo>
                  <a:pt x="0" y="140297"/>
                </a:lnTo>
                <a:lnTo>
                  <a:pt x="4198" y="159996"/>
                </a:lnTo>
                <a:lnTo>
                  <a:pt x="13863" y="176550"/>
                </a:lnTo>
                <a:lnTo>
                  <a:pt x="38047" y="199024"/>
                </a:lnTo>
                <a:lnTo>
                  <a:pt x="60493" y="207154"/>
                </a:lnTo>
                <a:lnTo>
                  <a:pt x="113030" y="212373"/>
                </a:lnTo>
                <a:lnTo>
                  <a:pt x="170994" y="202036"/>
                </a:lnTo>
                <a:lnTo>
                  <a:pt x="181792" y="198891"/>
                </a:lnTo>
                <a:lnTo>
                  <a:pt x="200028" y="186038"/>
                </a:lnTo>
                <a:lnTo>
                  <a:pt x="208167" y="177697"/>
                </a:lnTo>
                <a:lnTo>
                  <a:pt x="217210" y="155951"/>
                </a:lnTo>
                <a:lnTo>
                  <a:pt x="228387" y="98564"/>
                </a:lnTo>
                <a:lnTo>
                  <a:pt x="216904" y="66472"/>
                </a:lnTo>
                <a:lnTo>
                  <a:pt x="197513" y="35907"/>
                </a:lnTo>
                <a:lnTo>
                  <a:pt x="170061" y="12682"/>
                </a:lnTo>
                <a:lnTo>
                  <a:pt x="149971" y="2283"/>
                </a:lnTo>
                <a:lnTo>
                  <a:pt x="129343" y="0"/>
                </a:lnTo>
                <a:lnTo>
                  <a:pt x="81916" y="8067"/>
                </a:lnTo>
                <a:lnTo>
                  <a:pt x="52492" y="23151"/>
                </a:lnTo>
                <a:lnTo>
                  <a:pt x="28956" y="48027"/>
                </a:lnTo>
                <a:lnTo>
                  <a:pt x="12753" y="77625"/>
                </a:lnTo>
                <a:lnTo>
                  <a:pt x="6133" y="114210"/>
                </a:lnTo>
                <a:lnTo>
                  <a:pt x="9760" y="154686"/>
                </a:lnTo>
                <a:lnTo>
                  <a:pt x="18285" y="176140"/>
                </a:lnTo>
                <a:lnTo>
                  <a:pt x="23834" y="185136"/>
                </a:lnTo>
                <a:lnTo>
                  <a:pt x="39357" y="198252"/>
                </a:lnTo>
                <a:lnTo>
                  <a:pt x="59125" y="206811"/>
                </a:lnTo>
                <a:lnTo>
                  <a:pt x="95392" y="210459"/>
                </a:lnTo>
                <a:lnTo>
                  <a:pt x="150387" y="198737"/>
                </a:lnTo>
                <a:lnTo>
                  <a:pt x="176635" y="183241"/>
                </a:lnTo>
                <a:lnTo>
                  <a:pt x="199230" y="163831"/>
                </a:lnTo>
                <a:lnTo>
                  <a:pt x="215153" y="137673"/>
                </a:lnTo>
                <a:lnTo>
                  <a:pt x="221691" y="102107"/>
                </a:lnTo>
                <a:lnTo>
                  <a:pt x="212450" y="61933"/>
                </a:lnTo>
                <a:lnTo>
                  <a:pt x="198056" y="40550"/>
                </a:lnTo>
                <a:lnTo>
                  <a:pt x="179960" y="24417"/>
                </a:lnTo>
                <a:lnTo>
                  <a:pt x="160219" y="13348"/>
                </a:lnTo>
                <a:lnTo>
                  <a:pt x="123786" y="6128"/>
                </a:lnTo>
                <a:lnTo>
                  <a:pt x="100158" y="10678"/>
                </a:lnTo>
                <a:lnTo>
                  <a:pt x="46900" y="39183"/>
                </a:lnTo>
                <a:lnTo>
                  <a:pt x="30112" y="52665"/>
                </a:lnTo>
                <a:lnTo>
                  <a:pt x="13096" y="78999"/>
                </a:lnTo>
                <a:lnTo>
                  <a:pt x="10798" y="101947"/>
                </a:lnTo>
                <a:lnTo>
                  <a:pt x="18856" y="149218"/>
                </a:lnTo>
                <a:lnTo>
                  <a:pt x="33937" y="176107"/>
                </a:lnTo>
                <a:lnTo>
                  <a:pt x="49697" y="188390"/>
                </a:lnTo>
                <a:lnTo>
                  <a:pt x="88410" y="205807"/>
                </a:lnTo>
                <a:lnTo>
                  <a:pt x="112122" y="207049"/>
                </a:lnTo>
                <a:lnTo>
                  <a:pt x="137088" y="202532"/>
                </a:lnTo>
                <a:lnTo>
                  <a:pt x="169705" y="186835"/>
                </a:lnTo>
                <a:lnTo>
                  <a:pt x="186857" y="174051"/>
                </a:lnTo>
                <a:lnTo>
                  <a:pt x="204078" y="148110"/>
                </a:lnTo>
                <a:lnTo>
                  <a:pt x="211001" y="107019"/>
                </a:lnTo>
                <a:lnTo>
                  <a:pt x="206381" y="80865"/>
                </a:lnTo>
                <a:lnTo>
                  <a:pt x="190626" y="49530"/>
                </a:lnTo>
                <a:lnTo>
                  <a:pt x="176658" y="34257"/>
                </a:lnTo>
                <a:lnTo>
                  <a:pt x="158752" y="23570"/>
                </a:lnTo>
                <a:lnTo>
                  <a:pt x="139095" y="21160"/>
                </a:lnTo>
                <a:lnTo>
                  <a:pt x="97880" y="29145"/>
                </a:lnTo>
                <a:lnTo>
                  <a:pt x="72040" y="44214"/>
                </a:lnTo>
                <a:lnTo>
                  <a:pt x="49566" y="63497"/>
                </a:lnTo>
                <a:lnTo>
                  <a:pt x="33678" y="89617"/>
                </a:lnTo>
                <a:lnTo>
                  <a:pt x="31644" y="109396"/>
                </a:lnTo>
                <a:lnTo>
                  <a:pt x="35810" y="128715"/>
                </a:lnTo>
                <a:lnTo>
                  <a:pt x="45460" y="145100"/>
                </a:lnTo>
                <a:lnTo>
                  <a:pt x="52479" y="149235"/>
                </a:lnTo>
                <a:lnTo>
                  <a:pt x="69636" y="150710"/>
                </a:lnTo>
                <a:lnTo>
                  <a:pt x="99026" y="144964"/>
                </a:lnTo>
                <a:lnTo>
                  <a:pt x="152289" y="111090"/>
                </a:lnTo>
                <a:lnTo>
                  <a:pt x="158793" y="101995"/>
                </a:lnTo>
                <a:lnTo>
                  <a:pt x="166020" y="79412"/>
                </a:lnTo>
                <a:lnTo>
                  <a:pt x="163268" y="71518"/>
                </a:lnTo>
                <a:lnTo>
                  <a:pt x="156753" y="66256"/>
                </a:lnTo>
                <a:lnTo>
                  <a:pt x="147731" y="62747"/>
                </a:lnTo>
                <a:lnTo>
                  <a:pt x="112677" y="63399"/>
                </a:lnTo>
                <a:lnTo>
                  <a:pt x="92491" y="74347"/>
                </a:lnTo>
                <a:lnTo>
                  <a:pt x="76891" y="90910"/>
                </a:lnTo>
                <a:lnTo>
                  <a:pt x="66058" y="109971"/>
                </a:lnTo>
                <a:lnTo>
                  <a:pt x="65041" y="119967"/>
                </a:lnTo>
                <a:lnTo>
                  <a:pt x="70150" y="140432"/>
                </a:lnTo>
                <a:lnTo>
                  <a:pt x="83339" y="158106"/>
                </a:lnTo>
                <a:lnTo>
                  <a:pt x="91769" y="166095"/>
                </a:lnTo>
                <a:lnTo>
                  <a:pt x="100899" y="170251"/>
                </a:lnTo>
                <a:lnTo>
                  <a:pt x="120402" y="171749"/>
                </a:lnTo>
                <a:lnTo>
                  <a:pt x="140768" y="162277"/>
                </a:lnTo>
                <a:lnTo>
                  <a:pt x="159178" y="146368"/>
                </a:lnTo>
                <a:lnTo>
                  <a:pt x="180530" y="107560"/>
                </a:lnTo>
                <a:lnTo>
                  <a:pt x="184639" y="97302"/>
                </a:lnTo>
                <a:lnTo>
                  <a:pt x="183869" y="89294"/>
                </a:lnTo>
                <a:lnTo>
                  <a:pt x="179847" y="82786"/>
                </a:lnTo>
                <a:lnTo>
                  <a:pt x="173655" y="77277"/>
                </a:lnTo>
                <a:lnTo>
                  <a:pt x="164849" y="74774"/>
                </a:lnTo>
                <a:lnTo>
                  <a:pt x="142585" y="75113"/>
                </a:lnTo>
                <a:lnTo>
                  <a:pt x="123331" y="82282"/>
                </a:lnTo>
                <a:lnTo>
                  <a:pt x="114921" y="87470"/>
                </a:lnTo>
                <a:lnTo>
                  <a:pt x="102458" y="102592"/>
                </a:lnTo>
                <a:lnTo>
                  <a:pt x="97496" y="111538"/>
                </a:lnTo>
                <a:lnTo>
                  <a:pt x="96528" y="119842"/>
                </a:lnTo>
                <a:lnTo>
                  <a:pt x="101692" y="135307"/>
                </a:lnTo>
                <a:lnTo>
                  <a:pt x="107514" y="139197"/>
                </a:lnTo>
                <a:lnTo>
                  <a:pt x="123342" y="140400"/>
                </a:lnTo>
                <a:lnTo>
                  <a:pt x="130136" y="136743"/>
                </a:lnTo>
                <a:lnTo>
                  <a:pt x="140805" y="123322"/>
                </a:lnTo>
                <a:lnTo>
                  <a:pt x="143207" y="105658"/>
                </a:lnTo>
                <a:lnTo>
                  <a:pt x="142210" y="96035"/>
                </a:lnTo>
                <a:lnTo>
                  <a:pt x="136866" y="90789"/>
                </a:lnTo>
                <a:lnTo>
                  <a:pt x="128624" y="88462"/>
                </a:lnTo>
                <a:lnTo>
                  <a:pt x="118450" y="88080"/>
                </a:lnTo>
                <a:lnTo>
                  <a:pt x="100906" y="93895"/>
                </a:lnTo>
                <a:lnTo>
                  <a:pt x="92953" y="98721"/>
                </a:lnTo>
                <a:lnTo>
                  <a:pt x="87650" y="106618"/>
                </a:lnTo>
                <a:lnTo>
                  <a:pt x="81758" y="127870"/>
                </a:lnTo>
                <a:lnTo>
                  <a:pt x="82527" y="137749"/>
                </a:lnTo>
                <a:lnTo>
                  <a:pt x="89620" y="154964"/>
                </a:lnTo>
                <a:lnTo>
                  <a:pt x="103691" y="167295"/>
                </a:lnTo>
                <a:lnTo>
                  <a:pt x="112356" y="172221"/>
                </a:lnTo>
                <a:lnTo>
                  <a:pt x="121643" y="173165"/>
                </a:lnTo>
                <a:lnTo>
                  <a:pt x="141320" y="167975"/>
                </a:lnTo>
                <a:lnTo>
                  <a:pt x="158644" y="154750"/>
                </a:lnTo>
                <a:lnTo>
                  <a:pt x="166539" y="146310"/>
                </a:lnTo>
                <a:lnTo>
                  <a:pt x="168293" y="138344"/>
                </a:lnTo>
                <a:lnTo>
                  <a:pt x="165953" y="130693"/>
                </a:lnTo>
                <a:lnTo>
                  <a:pt x="160883" y="123253"/>
                </a:lnTo>
                <a:lnTo>
                  <a:pt x="153994" y="119463"/>
                </a:lnTo>
                <a:lnTo>
                  <a:pt x="136981" y="118371"/>
                </a:lnTo>
                <a:lnTo>
                  <a:pt x="107672" y="124334"/>
                </a:lnTo>
                <a:lnTo>
                  <a:pt x="102142" y="129542"/>
                </a:lnTo>
                <a:lnTo>
                  <a:pt x="99626" y="136524"/>
                </a:lnTo>
                <a:lnTo>
                  <a:pt x="99118" y="144687"/>
                </a:lnTo>
                <a:lnTo>
                  <a:pt x="103458" y="150130"/>
                </a:lnTo>
                <a:lnTo>
                  <a:pt x="120759" y="156177"/>
                </a:lnTo>
                <a:lnTo>
                  <a:pt x="130754" y="154281"/>
                </a:lnTo>
                <a:lnTo>
                  <a:pt x="160419" y="136013"/>
                </a:lnTo>
                <a:lnTo>
                  <a:pt x="176881" y="122217"/>
                </a:lnTo>
                <a:lnTo>
                  <a:pt x="185757" y="102048"/>
                </a:lnTo>
                <a:lnTo>
                  <a:pt x="188124" y="90118"/>
                </a:lnTo>
                <a:lnTo>
                  <a:pt x="186193" y="80995"/>
                </a:lnTo>
                <a:lnTo>
                  <a:pt x="181396" y="73744"/>
                </a:lnTo>
                <a:lnTo>
                  <a:pt x="174688" y="67739"/>
                </a:lnTo>
                <a:lnTo>
                  <a:pt x="154757" y="61068"/>
                </a:lnTo>
                <a:lnTo>
                  <a:pt x="142891" y="59289"/>
                </a:lnTo>
                <a:lnTo>
                  <a:pt x="123467" y="63551"/>
                </a:lnTo>
                <a:lnTo>
                  <a:pt x="107036" y="74414"/>
                </a:lnTo>
                <a:lnTo>
                  <a:pt x="85801" y="100261"/>
                </a:lnTo>
                <a:lnTo>
                  <a:pt x="75867" y="119976"/>
                </a:lnTo>
                <a:lnTo>
                  <a:pt x="73792" y="140436"/>
                </a:lnTo>
                <a:lnTo>
                  <a:pt x="77939" y="160058"/>
                </a:lnTo>
                <a:lnTo>
                  <a:pt x="87581" y="176578"/>
                </a:lnTo>
                <a:lnTo>
                  <a:pt x="95767" y="181919"/>
                </a:lnTo>
                <a:lnTo>
                  <a:pt x="117341" y="187853"/>
                </a:lnTo>
                <a:lnTo>
                  <a:pt x="150206" y="185605"/>
                </a:lnTo>
                <a:lnTo>
                  <a:pt x="158574" y="180918"/>
                </a:lnTo>
                <a:lnTo>
                  <a:pt x="170992" y="166352"/>
                </a:lnTo>
                <a:lnTo>
                  <a:pt x="177290" y="145060"/>
                </a:lnTo>
                <a:lnTo>
                  <a:pt x="178920" y="121169"/>
                </a:lnTo>
                <a:lnTo>
                  <a:pt x="175745" y="98852"/>
                </a:lnTo>
                <a:lnTo>
                  <a:pt x="170921" y="90328"/>
                </a:lnTo>
                <a:lnTo>
                  <a:pt x="140216" y="6625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3710366" y="2107870"/>
            <a:ext cx="2059251" cy="122237"/>
            <a:chOff x="3710366" y="2107870"/>
            <a:chExt cx="2059251" cy="122237"/>
          </a:xfrm>
        </p:grpSpPr>
        <p:sp>
          <p:nvSpPr>
            <p:cNvPr id="35" name="Freeform 34"/>
            <p:cNvSpPr/>
            <p:nvPr/>
          </p:nvSpPr>
          <p:spPr>
            <a:xfrm>
              <a:off x="3710366" y="2107870"/>
              <a:ext cx="1319079" cy="122237"/>
            </a:xfrm>
            <a:custGeom>
              <a:avLst/>
              <a:gdLst/>
              <a:ahLst/>
              <a:cxnLst/>
              <a:rect l="0" t="0" r="0" b="0"/>
              <a:pathLst>
                <a:path w="1319079" h="122237">
                  <a:moveTo>
                    <a:pt x="69364" y="113643"/>
                  </a:moveTo>
                  <a:lnTo>
                    <a:pt x="98090" y="106407"/>
                  </a:lnTo>
                  <a:lnTo>
                    <a:pt x="147286" y="102920"/>
                  </a:lnTo>
                  <a:lnTo>
                    <a:pt x="200597" y="96167"/>
                  </a:lnTo>
                  <a:lnTo>
                    <a:pt x="260326" y="93647"/>
                  </a:lnTo>
                  <a:lnTo>
                    <a:pt x="322477" y="92900"/>
                  </a:lnTo>
                  <a:lnTo>
                    <a:pt x="384176" y="92679"/>
                  </a:lnTo>
                  <a:lnTo>
                    <a:pt x="437683" y="93783"/>
                  </a:lnTo>
                  <a:lnTo>
                    <a:pt x="469784" y="98660"/>
                  </a:lnTo>
                  <a:lnTo>
                    <a:pt x="469671" y="97805"/>
                  </a:lnTo>
                  <a:lnTo>
                    <a:pt x="466087" y="96065"/>
                  </a:lnTo>
                  <a:lnTo>
                    <a:pt x="402598" y="101377"/>
                  </a:lnTo>
                  <a:lnTo>
                    <a:pt x="349424" y="105719"/>
                  </a:lnTo>
                  <a:lnTo>
                    <a:pt x="295454" y="108175"/>
                  </a:lnTo>
                  <a:lnTo>
                    <a:pt x="252947" y="107733"/>
                  </a:lnTo>
                  <a:lnTo>
                    <a:pt x="195965" y="112475"/>
                  </a:lnTo>
                  <a:lnTo>
                    <a:pt x="142855" y="106176"/>
                  </a:lnTo>
                  <a:lnTo>
                    <a:pt x="81585" y="103719"/>
                  </a:lnTo>
                  <a:lnTo>
                    <a:pt x="60758" y="104553"/>
                  </a:lnTo>
                  <a:lnTo>
                    <a:pt x="60117" y="106413"/>
                  </a:lnTo>
                  <a:lnTo>
                    <a:pt x="63199" y="108823"/>
                  </a:lnTo>
                  <a:lnTo>
                    <a:pt x="89894" y="112214"/>
                  </a:lnTo>
                  <a:lnTo>
                    <a:pt x="150412" y="106125"/>
                  </a:lnTo>
                  <a:lnTo>
                    <a:pt x="206072" y="104006"/>
                  </a:lnTo>
                  <a:lnTo>
                    <a:pt x="256749" y="102209"/>
                  </a:lnTo>
                  <a:lnTo>
                    <a:pt x="299266" y="97642"/>
                  </a:lnTo>
                  <a:lnTo>
                    <a:pt x="345458" y="94833"/>
                  </a:lnTo>
                  <a:lnTo>
                    <a:pt x="393284" y="93584"/>
                  </a:lnTo>
                  <a:lnTo>
                    <a:pt x="441836" y="93029"/>
                  </a:lnTo>
                  <a:lnTo>
                    <a:pt x="498441" y="92717"/>
                  </a:lnTo>
                  <a:lnTo>
                    <a:pt x="556196" y="92611"/>
                  </a:lnTo>
                  <a:lnTo>
                    <a:pt x="498327" y="92588"/>
                  </a:lnTo>
                  <a:lnTo>
                    <a:pt x="439920" y="92586"/>
                  </a:lnTo>
                  <a:lnTo>
                    <a:pt x="376484" y="92586"/>
                  </a:lnTo>
                  <a:lnTo>
                    <a:pt x="318893" y="92585"/>
                  </a:lnTo>
                  <a:lnTo>
                    <a:pt x="262457" y="93755"/>
                  </a:lnTo>
                  <a:lnTo>
                    <a:pt x="216784" y="99821"/>
                  </a:lnTo>
                  <a:lnTo>
                    <a:pt x="157628" y="103308"/>
                  </a:lnTo>
                  <a:lnTo>
                    <a:pt x="94468" y="114374"/>
                  </a:lnTo>
                  <a:lnTo>
                    <a:pt x="42097" y="121268"/>
                  </a:lnTo>
                  <a:lnTo>
                    <a:pt x="26620" y="122236"/>
                  </a:lnTo>
                  <a:lnTo>
                    <a:pt x="17471" y="119371"/>
                  </a:lnTo>
                  <a:lnTo>
                    <a:pt x="12542" y="113952"/>
                  </a:lnTo>
                  <a:lnTo>
                    <a:pt x="10426" y="106830"/>
                  </a:lnTo>
                  <a:lnTo>
                    <a:pt x="13694" y="100912"/>
                  </a:lnTo>
                  <a:lnTo>
                    <a:pt x="29804" y="91217"/>
                  </a:lnTo>
                  <a:lnTo>
                    <a:pt x="84340" y="82697"/>
                  </a:lnTo>
                  <a:lnTo>
                    <a:pt x="143812" y="70962"/>
                  </a:lnTo>
                  <a:lnTo>
                    <a:pt x="186680" y="65427"/>
                  </a:lnTo>
                  <a:lnTo>
                    <a:pt x="233029" y="62968"/>
                  </a:lnTo>
                  <a:lnTo>
                    <a:pt x="288393" y="61583"/>
                  </a:lnTo>
                  <a:lnTo>
                    <a:pt x="340022" y="61173"/>
                  </a:lnTo>
                  <a:lnTo>
                    <a:pt x="401464" y="61034"/>
                  </a:lnTo>
                  <a:lnTo>
                    <a:pt x="458661" y="61007"/>
                  </a:lnTo>
                  <a:lnTo>
                    <a:pt x="515020" y="61001"/>
                  </a:lnTo>
                  <a:lnTo>
                    <a:pt x="562759" y="61000"/>
                  </a:lnTo>
                  <a:lnTo>
                    <a:pt x="625127" y="61000"/>
                  </a:lnTo>
                  <a:lnTo>
                    <a:pt x="678701" y="66589"/>
                  </a:lnTo>
                  <a:lnTo>
                    <a:pt x="735389" y="70065"/>
                  </a:lnTo>
                  <a:lnTo>
                    <a:pt x="785461" y="71095"/>
                  </a:lnTo>
                  <a:lnTo>
                    <a:pt x="828877" y="77509"/>
                  </a:lnTo>
                  <a:lnTo>
                    <a:pt x="828390" y="76685"/>
                  </a:lnTo>
                  <a:lnTo>
                    <a:pt x="824556" y="74966"/>
                  </a:lnTo>
                  <a:lnTo>
                    <a:pt x="774035" y="72208"/>
                  </a:lnTo>
                  <a:lnTo>
                    <a:pt x="714243" y="71730"/>
                  </a:lnTo>
                  <a:lnTo>
                    <a:pt x="665332" y="71588"/>
                  </a:lnTo>
                  <a:lnTo>
                    <a:pt x="606883" y="71540"/>
                  </a:lnTo>
                  <a:lnTo>
                    <a:pt x="544688" y="71531"/>
                  </a:lnTo>
                  <a:lnTo>
                    <a:pt x="484483" y="71529"/>
                  </a:lnTo>
                  <a:lnTo>
                    <a:pt x="427531" y="71529"/>
                  </a:lnTo>
                  <a:lnTo>
                    <a:pt x="371220" y="71529"/>
                  </a:lnTo>
                  <a:lnTo>
                    <a:pt x="315037" y="71529"/>
                  </a:lnTo>
                  <a:lnTo>
                    <a:pt x="269408" y="71529"/>
                  </a:lnTo>
                  <a:lnTo>
                    <a:pt x="206755" y="72699"/>
                  </a:lnTo>
                  <a:lnTo>
                    <a:pt x="164352" y="77118"/>
                  </a:lnTo>
                  <a:lnTo>
                    <a:pt x="101018" y="80594"/>
                  </a:lnTo>
                  <a:lnTo>
                    <a:pt x="48978" y="81624"/>
                  </a:lnTo>
                  <a:lnTo>
                    <a:pt x="0" y="81971"/>
                  </a:lnTo>
                  <a:lnTo>
                    <a:pt x="50452" y="76457"/>
                  </a:lnTo>
                  <a:lnTo>
                    <a:pt x="104705" y="72989"/>
                  </a:lnTo>
                  <a:lnTo>
                    <a:pt x="154055" y="66372"/>
                  </a:lnTo>
                  <a:lnTo>
                    <a:pt x="215081" y="62592"/>
                  </a:lnTo>
                  <a:lnTo>
                    <a:pt x="268257" y="55883"/>
                  </a:lnTo>
                  <a:lnTo>
                    <a:pt x="328147" y="51541"/>
                  </a:lnTo>
                  <a:lnTo>
                    <a:pt x="385038" y="50683"/>
                  </a:lnTo>
                  <a:lnTo>
                    <a:pt x="441335" y="44924"/>
                  </a:lnTo>
                  <a:lnTo>
                    <a:pt x="497516" y="40927"/>
                  </a:lnTo>
                  <a:lnTo>
                    <a:pt x="553674" y="40137"/>
                  </a:lnTo>
                  <a:lnTo>
                    <a:pt x="609827" y="39981"/>
                  </a:lnTo>
                  <a:lnTo>
                    <a:pt x="665979" y="39951"/>
                  </a:lnTo>
                  <a:lnTo>
                    <a:pt x="722131" y="36825"/>
                  </a:lnTo>
                  <a:lnTo>
                    <a:pt x="778283" y="30878"/>
                  </a:lnTo>
                  <a:lnTo>
                    <a:pt x="841671" y="29704"/>
                  </a:lnTo>
                  <a:lnTo>
                    <a:pt x="900465" y="29472"/>
                  </a:lnTo>
                  <a:lnTo>
                    <a:pt x="957139" y="29426"/>
                  </a:lnTo>
                  <a:lnTo>
                    <a:pt x="1020630" y="28247"/>
                  </a:lnTo>
                  <a:lnTo>
                    <a:pt x="1079445" y="21082"/>
                  </a:lnTo>
                  <a:lnTo>
                    <a:pt x="1131378" y="19537"/>
                  </a:lnTo>
                  <a:lnTo>
                    <a:pt x="1174250" y="19175"/>
                  </a:lnTo>
                  <a:lnTo>
                    <a:pt x="1235508" y="17802"/>
                  </a:lnTo>
                  <a:lnTo>
                    <a:pt x="1284334" y="11676"/>
                  </a:lnTo>
                  <a:lnTo>
                    <a:pt x="1319078" y="9341"/>
                  </a:lnTo>
                  <a:lnTo>
                    <a:pt x="1260187" y="1208"/>
                  </a:lnTo>
                  <a:lnTo>
                    <a:pt x="1202479" y="0"/>
                  </a:lnTo>
                  <a:lnTo>
                    <a:pt x="1157498" y="3863"/>
                  </a:lnTo>
                  <a:lnTo>
                    <a:pt x="1097313" y="12615"/>
                  </a:lnTo>
                  <a:lnTo>
                    <a:pt x="1059043" y="188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337267" y="2127407"/>
              <a:ext cx="874340" cy="62521"/>
            </a:xfrm>
            <a:custGeom>
              <a:avLst/>
              <a:gdLst/>
              <a:ahLst/>
              <a:cxnLst/>
              <a:rect l="0" t="0" r="0" b="0"/>
              <a:pathLst>
                <a:path w="874340" h="62521">
                  <a:moveTo>
                    <a:pt x="63644" y="9878"/>
                  </a:moveTo>
                  <a:lnTo>
                    <a:pt x="5028" y="9878"/>
                  </a:lnTo>
                  <a:lnTo>
                    <a:pt x="0" y="8708"/>
                  </a:lnTo>
                  <a:lnTo>
                    <a:pt x="158" y="6758"/>
                  </a:lnTo>
                  <a:lnTo>
                    <a:pt x="3773" y="4288"/>
                  </a:lnTo>
                  <a:lnTo>
                    <a:pt x="58980" y="0"/>
                  </a:lnTo>
                  <a:lnTo>
                    <a:pt x="110616" y="2662"/>
                  </a:lnTo>
                  <a:lnTo>
                    <a:pt x="173488" y="7739"/>
                  </a:lnTo>
                  <a:lnTo>
                    <a:pt x="220089" y="10097"/>
                  </a:lnTo>
                  <a:lnTo>
                    <a:pt x="268096" y="15044"/>
                  </a:lnTo>
                  <a:lnTo>
                    <a:pt x="324394" y="18817"/>
                  </a:lnTo>
                  <a:lnTo>
                    <a:pt x="378103" y="27328"/>
                  </a:lnTo>
                  <a:lnTo>
                    <a:pt x="432560" y="30222"/>
                  </a:lnTo>
                  <a:lnTo>
                    <a:pt x="488376" y="30794"/>
                  </a:lnTo>
                  <a:lnTo>
                    <a:pt x="551698" y="32077"/>
                  </a:lnTo>
                  <a:lnTo>
                    <a:pt x="610479" y="39262"/>
                  </a:lnTo>
                  <a:lnTo>
                    <a:pt x="667151" y="46618"/>
                  </a:lnTo>
                  <a:lnTo>
                    <a:pt x="723405" y="52100"/>
                  </a:lnTo>
                  <a:lnTo>
                    <a:pt x="782697" y="60115"/>
                  </a:lnTo>
                  <a:lnTo>
                    <a:pt x="844798" y="62045"/>
                  </a:lnTo>
                  <a:lnTo>
                    <a:pt x="874339" y="625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370432" y="2158342"/>
              <a:ext cx="1209672" cy="42114"/>
            </a:xfrm>
            <a:custGeom>
              <a:avLst/>
              <a:gdLst/>
              <a:ahLst/>
              <a:cxnLst/>
              <a:rect l="0" t="0" r="0" b="0"/>
              <a:pathLst>
                <a:path w="1209672" h="42114">
                  <a:moveTo>
                    <a:pt x="114708" y="42113"/>
                  </a:moveTo>
                  <a:lnTo>
                    <a:pt x="65777" y="38994"/>
                  </a:lnTo>
                  <a:lnTo>
                    <a:pt x="6646" y="33049"/>
                  </a:lnTo>
                  <a:lnTo>
                    <a:pt x="553" y="31391"/>
                  </a:lnTo>
                  <a:lnTo>
                    <a:pt x="0" y="29116"/>
                  </a:lnTo>
                  <a:lnTo>
                    <a:pt x="3141" y="26430"/>
                  </a:lnTo>
                  <a:lnTo>
                    <a:pt x="60646" y="10311"/>
                  </a:lnTo>
                  <a:lnTo>
                    <a:pt x="120526" y="3055"/>
                  </a:lnTo>
                  <a:lnTo>
                    <a:pt x="180773" y="905"/>
                  </a:lnTo>
                  <a:lnTo>
                    <a:pt x="243051" y="178"/>
                  </a:lnTo>
                  <a:lnTo>
                    <a:pt x="300413" y="35"/>
                  </a:lnTo>
                  <a:lnTo>
                    <a:pt x="356804" y="7"/>
                  </a:lnTo>
                  <a:lnTo>
                    <a:pt x="413003" y="1"/>
                  </a:lnTo>
                  <a:lnTo>
                    <a:pt x="469165" y="0"/>
                  </a:lnTo>
                  <a:lnTo>
                    <a:pt x="525319" y="3119"/>
                  </a:lnTo>
                  <a:lnTo>
                    <a:pt x="581471" y="9065"/>
                  </a:lnTo>
                  <a:lnTo>
                    <a:pt x="638793" y="11409"/>
                  </a:lnTo>
                  <a:lnTo>
                    <a:pt x="702108" y="18804"/>
                  </a:lnTo>
                  <a:lnTo>
                    <a:pt x="760022" y="26201"/>
                  </a:lnTo>
                  <a:lnTo>
                    <a:pt x="808030" y="29990"/>
                  </a:lnTo>
                  <a:lnTo>
                    <a:pt x="868249" y="31270"/>
                  </a:lnTo>
                  <a:lnTo>
                    <a:pt x="925204" y="34642"/>
                  </a:lnTo>
                  <a:lnTo>
                    <a:pt x="981514" y="40638"/>
                  </a:lnTo>
                  <a:lnTo>
                    <a:pt x="1040038" y="41822"/>
                  </a:lnTo>
                  <a:lnTo>
                    <a:pt x="1095459" y="40857"/>
                  </a:lnTo>
                  <a:lnTo>
                    <a:pt x="1148274" y="34852"/>
                  </a:lnTo>
                  <a:lnTo>
                    <a:pt x="1209671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401119" y="2168870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67725" y="1463"/>
                  </a:lnTo>
                  <a:lnTo>
                    <a:pt x="12154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832580" y="2168870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6750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843109" y="2158342"/>
              <a:ext cx="926508" cy="10529"/>
            </a:xfrm>
            <a:custGeom>
              <a:avLst/>
              <a:gdLst/>
              <a:ahLst/>
              <a:cxnLst/>
              <a:rect l="0" t="0" r="0" b="0"/>
              <a:pathLst>
                <a:path w="926508" h="10529">
                  <a:moveTo>
                    <a:pt x="0" y="10528"/>
                  </a:moveTo>
                  <a:lnTo>
                    <a:pt x="52050" y="10528"/>
                  </a:lnTo>
                  <a:lnTo>
                    <a:pt x="111537" y="4939"/>
                  </a:lnTo>
                  <a:lnTo>
                    <a:pt x="162899" y="1463"/>
                  </a:lnTo>
                  <a:lnTo>
                    <a:pt x="226326" y="289"/>
                  </a:lnTo>
                  <a:lnTo>
                    <a:pt x="283915" y="57"/>
                  </a:lnTo>
                  <a:lnTo>
                    <a:pt x="340351" y="11"/>
                  </a:lnTo>
                  <a:lnTo>
                    <a:pt x="396559" y="2"/>
                  </a:lnTo>
                  <a:lnTo>
                    <a:pt x="455842" y="0"/>
                  </a:lnTo>
                  <a:lnTo>
                    <a:pt x="517941" y="0"/>
                  </a:lnTo>
                  <a:lnTo>
                    <a:pt x="576438" y="0"/>
                  </a:lnTo>
                  <a:lnTo>
                    <a:pt x="624821" y="0"/>
                  </a:lnTo>
                  <a:lnTo>
                    <a:pt x="683685" y="0"/>
                  </a:lnTo>
                  <a:lnTo>
                    <a:pt x="735627" y="0"/>
                  </a:lnTo>
                  <a:lnTo>
                    <a:pt x="778500" y="0"/>
                  </a:lnTo>
                  <a:lnTo>
                    <a:pt x="839760" y="0"/>
                  </a:lnTo>
                  <a:lnTo>
                    <a:pt x="897327" y="0"/>
                  </a:lnTo>
                  <a:lnTo>
                    <a:pt x="9265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537989" y="2147813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8864" y="8333"/>
                  </a:lnTo>
                  <a:lnTo>
                    <a:pt x="31852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973480" y="2014859"/>
            <a:ext cx="1112993" cy="370426"/>
            <a:chOff x="4973480" y="2014859"/>
            <a:chExt cx="1112993" cy="370426"/>
          </a:xfrm>
        </p:grpSpPr>
        <p:sp>
          <p:nvSpPr>
            <p:cNvPr id="43" name="Freeform 42"/>
            <p:cNvSpPr/>
            <p:nvPr/>
          </p:nvSpPr>
          <p:spPr>
            <a:xfrm>
              <a:off x="4973480" y="2014859"/>
              <a:ext cx="1112993" cy="370426"/>
            </a:xfrm>
            <a:custGeom>
              <a:avLst/>
              <a:gdLst/>
              <a:ahLst/>
              <a:cxnLst/>
              <a:rect l="0" t="0" r="0" b="0"/>
              <a:pathLst>
                <a:path w="1112993" h="370426">
                  <a:moveTo>
                    <a:pt x="17027" y="154011"/>
                  </a:moveTo>
                  <a:lnTo>
                    <a:pt x="260" y="159600"/>
                  </a:lnTo>
                  <a:lnTo>
                    <a:pt x="0" y="161247"/>
                  </a:lnTo>
                  <a:lnTo>
                    <a:pt x="45360" y="164106"/>
                  </a:lnTo>
                  <a:lnTo>
                    <a:pt x="108065" y="164454"/>
                  </a:lnTo>
                  <a:lnTo>
                    <a:pt x="164104" y="164514"/>
                  </a:lnTo>
                  <a:lnTo>
                    <a:pt x="214894" y="164532"/>
                  </a:lnTo>
                  <a:lnTo>
                    <a:pt x="276736" y="164537"/>
                  </a:lnTo>
                  <a:lnTo>
                    <a:pt x="329764" y="164539"/>
                  </a:lnTo>
                  <a:lnTo>
                    <a:pt x="392270" y="164539"/>
                  </a:lnTo>
                  <a:lnTo>
                    <a:pt x="445495" y="164539"/>
                  </a:lnTo>
                  <a:lnTo>
                    <a:pt x="488607" y="164540"/>
                  </a:lnTo>
                  <a:lnTo>
                    <a:pt x="531945" y="164540"/>
                  </a:lnTo>
                  <a:lnTo>
                    <a:pt x="574603" y="164540"/>
                  </a:lnTo>
                  <a:lnTo>
                    <a:pt x="638080" y="164540"/>
                  </a:lnTo>
                  <a:lnTo>
                    <a:pt x="697832" y="163370"/>
                  </a:lnTo>
                  <a:lnTo>
                    <a:pt x="760601" y="156206"/>
                  </a:lnTo>
                  <a:lnTo>
                    <a:pt x="816022" y="157781"/>
                  </a:lnTo>
                  <a:lnTo>
                    <a:pt x="869489" y="162537"/>
                  </a:lnTo>
                  <a:lnTo>
                    <a:pt x="919256" y="167066"/>
                  </a:lnTo>
                  <a:lnTo>
                    <a:pt x="977994" y="173487"/>
                  </a:lnTo>
                  <a:lnTo>
                    <a:pt x="1024128" y="174756"/>
                  </a:lnTo>
                  <a:lnTo>
                    <a:pt x="964610" y="175041"/>
                  </a:lnTo>
                  <a:lnTo>
                    <a:pt x="916894" y="175060"/>
                  </a:lnTo>
                  <a:lnTo>
                    <a:pt x="865712" y="175066"/>
                  </a:lnTo>
                  <a:lnTo>
                    <a:pt x="813502" y="175067"/>
                  </a:lnTo>
                  <a:lnTo>
                    <a:pt x="760987" y="175068"/>
                  </a:lnTo>
                  <a:lnTo>
                    <a:pt x="709552" y="173898"/>
                  </a:lnTo>
                  <a:lnTo>
                    <a:pt x="673516" y="167832"/>
                  </a:lnTo>
                  <a:lnTo>
                    <a:pt x="674615" y="166735"/>
                  </a:lnTo>
                  <a:lnTo>
                    <a:pt x="723505" y="164829"/>
                  </a:lnTo>
                  <a:lnTo>
                    <a:pt x="770456" y="164625"/>
                  </a:lnTo>
                  <a:lnTo>
                    <a:pt x="821413" y="164565"/>
                  </a:lnTo>
                  <a:lnTo>
                    <a:pt x="874725" y="164547"/>
                  </a:lnTo>
                  <a:lnTo>
                    <a:pt x="933286" y="165712"/>
                  </a:lnTo>
                  <a:lnTo>
                    <a:pt x="987032" y="171776"/>
                  </a:lnTo>
                  <a:lnTo>
                    <a:pt x="1034282" y="174093"/>
                  </a:lnTo>
                  <a:lnTo>
                    <a:pt x="1095818" y="171756"/>
                  </a:lnTo>
                  <a:lnTo>
                    <a:pt x="1108228" y="169350"/>
                  </a:lnTo>
                  <a:lnTo>
                    <a:pt x="1112992" y="165407"/>
                  </a:lnTo>
                  <a:lnTo>
                    <a:pt x="1112658" y="160439"/>
                  </a:lnTo>
                  <a:lnTo>
                    <a:pt x="1102929" y="148679"/>
                  </a:lnTo>
                  <a:lnTo>
                    <a:pt x="1077720" y="130074"/>
                  </a:lnTo>
                  <a:lnTo>
                    <a:pt x="1016999" y="96836"/>
                  </a:lnTo>
                  <a:lnTo>
                    <a:pt x="958972" y="62629"/>
                  </a:lnTo>
                  <a:lnTo>
                    <a:pt x="902068" y="30771"/>
                  </a:lnTo>
                  <a:lnTo>
                    <a:pt x="891324" y="26227"/>
                  </a:lnTo>
                  <a:lnTo>
                    <a:pt x="885331" y="27878"/>
                  </a:lnTo>
                  <a:lnTo>
                    <a:pt x="882505" y="33657"/>
                  </a:lnTo>
                  <a:lnTo>
                    <a:pt x="881792" y="42190"/>
                  </a:lnTo>
                  <a:lnTo>
                    <a:pt x="890357" y="61029"/>
                  </a:lnTo>
                  <a:lnTo>
                    <a:pt x="927087" y="103725"/>
                  </a:lnTo>
                  <a:lnTo>
                    <a:pt x="984884" y="146891"/>
                  </a:lnTo>
                  <a:lnTo>
                    <a:pt x="1019510" y="171929"/>
                  </a:lnTo>
                  <a:lnTo>
                    <a:pt x="1029280" y="176485"/>
                  </a:lnTo>
                  <a:lnTo>
                    <a:pt x="1033454" y="176012"/>
                  </a:lnTo>
                  <a:lnTo>
                    <a:pt x="1033897" y="172188"/>
                  </a:lnTo>
                  <a:lnTo>
                    <a:pt x="1007879" y="111112"/>
                  </a:lnTo>
                  <a:lnTo>
                    <a:pt x="962308" y="48657"/>
                  </a:lnTo>
                  <a:lnTo>
                    <a:pt x="915875" y="203"/>
                  </a:lnTo>
                  <a:lnTo>
                    <a:pt x="912227" y="0"/>
                  </a:lnTo>
                  <a:lnTo>
                    <a:pt x="910965" y="4544"/>
                  </a:lnTo>
                  <a:lnTo>
                    <a:pt x="911293" y="12252"/>
                  </a:lnTo>
                  <a:lnTo>
                    <a:pt x="917897" y="27056"/>
                  </a:lnTo>
                  <a:lnTo>
                    <a:pt x="949372" y="78063"/>
                  </a:lnTo>
                  <a:lnTo>
                    <a:pt x="1002922" y="134902"/>
                  </a:lnTo>
                  <a:lnTo>
                    <a:pt x="1045287" y="190707"/>
                  </a:lnTo>
                  <a:lnTo>
                    <a:pt x="1046465" y="198362"/>
                  </a:lnTo>
                  <a:lnTo>
                    <a:pt x="1043741" y="205805"/>
                  </a:lnTo>
                  <a:lnTo>
                    <a:pt x="1031355" y="220315"/>
                  </a:lnTo>
                  <a:lnTo>
                    <a:pt x="975682" y="263942"/>
                  </a:lnTo>
                  <a:lnTo>
                    <a:pt x="922716" y="324934"/>
                  </a:lnTo>
                  <a:lnTo>
                    <a:pt x="894449" y="359479"/>
                  </a:lnTo>
                  <a:lnTo>
                    <a:pt x="890924" y="361180"/>
                  </a:lnTo>
                  <a:lnTo>
                    <a:pt x="889744" y="358804"/>
                  </a:lnTo>
                  <a:lnTo>
                    <a:pt x="890127" y="353711"/>
                  </a:lnTo>
                  <a:lnTo>
                    <a:pt x="896791" y="341812"/>
                  </a:lnTo>
                  <a:lnTo>
                    <a:pt x="910578" y="318840"/>
                  </a:lnTo>
                  <a:lnTo>
                    <a:pt x="920698" y="300968"/>
                  </a:lnTo>
                  <a:lnTo>
                    <a:pt x="974708" y="240614"/>
                  </a:lnTo>
                  <a:lnTo>
                    <a:pt x="1003115" y="210632"/>
                  </a:lnTo>
                  <a:lnTo>
                    <a:pt x="1007822" y="210476"/>
                  </a:lnTo>
                  <a:lnTo>
                    <a:pt x="1010959" y="215051"/>
                  </a:lnTo>
                  <a:lnTo>
                    <a:pt x="1013051" y="222780"/>
                  </a:lnTo>
                  <a:lnTo>
                    <a:pt x="1009136" y="240727"/>
                  </a:lnTo>
                  <a:lnTo>
                    <a:pt x="981073" y="297275"/>
                  </a:lnTo>
                  <a:lnTo>
                    <a:pt x="939932" y="353598"/>
                  </a:lnTo>
                  <a:lnTo>
                    <a:pt x="925946" y="369838"/>
                  </a:lnTo>
                  <a:lnTo>
                    <a:pt x="923620" y="370425"/>
                  </a:lnTo>
                  <a:lnTo>
                    <a:pt x="927275" y="358600"/>
                  </a:lnTo>
                  <a:lnTo>
                    <a:pt x="976466" y="295296"/>
                  </a:lnTo>
                  <a:lnTo>
                    <a:pt x="1027941" y="238820"/>
                  </a:lnTo>
                  <a:lnTo>
                    <a:pt x="1070854" y="185673"/>
                  </a:lnTo>
                  <a:lnTo>
                    <a:pt x="1083295" y="161053"/>
                  </a:lnTo>
                  <a:lnTo>
                    <a:pt x="1083502" y="162215"/>
                  </a:lnTo>
                  <a:lnTo>
                    <a:pt x="1079442" y="172865"/>
                  </a:lnTo>
                  <a:lnTo>
                    <a:pt x="1045690" y="218278"/>
                  </a:lnTo>
                  <a:lnTo>
                    <a:pt x="985374" y="280449"/>
                  </a:lnTo>
                  <a:lnTo>
                    <a:pt x="928043" y="334467"/>
                  </a:lnTo>
                  <a:lnTo>
                    <a:pt x="902997" y="362315"/>
                  </a:lnTo>
                  <a:lnTo>
                    <a:pt x="906411" y="359285"/>
                  </a:lnTo>
                  <a:lnTo>
                    <a:pt x="926497" y="329870"/>
                  </a:lnTo>
                  <a:lnTo>
                    <a:pt x="958697" y="269550"/>
                  </a:lnTo>
                  <a:lnTo>
                    <a:pt x="999786" y="207799"/>
                  </a:lnTo>
                  <a:lnTo>
                    <a:pt x="1049046" y="153033"/>
                  </a:lnTo>
                  <a:lnTo>
                    <a:pt x="1064909" y="132520"/>
                  </a:lnTo>
                  <a:lnTo>
                    <a:pt x="1067735" y="123306"/>
                  </a:lnTo>
                  <a:lnTo>
                    <a:pt x="1067279" y="114824"/>
                  </a:lnTo>
                  <a:lnTo>
                    <a:pt x="1064635" y="106829"/>
                  </a:lnTo>
                  <a:lnTo>
                    <a:pt x="1058194" y="101499"/>
                  </a:lnTo>
                  <a:lnTo>
                    <a:pt x="1001196" y="86654"/>
                  </a:lnTo>
                  <a:lnTo>
                    <a:pt x="943535" y="69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769616" y="2210984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41537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401119" y="2168870"/>
              <a:ext cx="210571" cy="26647"/>
            </a:xfrm>
            <a:custGeom>
              <a:avLst/>
              <a:gdLst/>
              <a:ahLst/>
              <a:cxnLst/>
              <a:rect l="0" t="0" r="0" b="0"/>
              <a:pathLst>
                <a:path w="210571" h="26647">
                  <a:moveTo>
                    <a:pt x="210570" y="21057"/>
                  </a:moveTo>
                  <a:lnTo>
                    <a:pt x="193802" y="26646"/>
                  </a:lnTo>
                  <a:lnTo>
                    <a:pt x="176211" y="26271"/>
                  </a:lnTo>
                  <a:lnTo>
                    <a:pt x="124807" y="13338"/>
                  </a:lnTo>
                  <a:lnTo>
                    <a:pt x="69584" y="2981"/>
                  </a:lnTo>
                  <a:lnTo>
                    <a:pt x="29196" y="8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512002" y="2084054"/>
            <a:ext cx="468702" cy="256421"/>
            <a:chOff x="3512002" y="2084054"/>
            <a:chExt cx="468702" cy="256421"/>
          </a:xfrm>
        </p:grpSpPr>
        <p:sp>
          <p:nvSpPr>
            <p:cNvPr id="47" name="Freeform 46"/>
            <p:cNvSpPr/>
            <p:nvPr/>
          </p:nvSpPr>
          <p:spPr>
            <a:xfrm>
              <a:off x="3512002" y="2084054"/>
              <a:ext cx="243959" cy="256421"/>
            </a:xfrm>
            <a:custGeom>
              <a:avLst/>
              <a:gdLst/>
              <a:ahLst/>
              <a:cxnLst/>
              <a:rect l="0" t="0" r="0" b="0"/>
              <a:pathLst>
                <a:path w="243959" h="256421">
                  <a:moveTo>
                    <a:pt x="194029" y="190101"/>
                  </a:moveTo>
                  <a:lnTo>
                    <a:pt x="209670" y="172120"/>
                  </a:lnTo>
                  <a:lnTo>
                    <a:pt x="217748" y="155203"/>
                  </a:lnTo>
                  <a:lnTo>
                    <a:pt x="223283" y="120359"/>
                  </a:lnTo>
                  <a:lnTo>
                    <a:pt x="219334" y="85989"/>
                  </a:lnTo>
                  <a:lnTo>
                    <a:pt x="210735" y="67400"/>
                  </a:lnTo>
                  <a:lnTo>
                    <a:pt x="186150" y="36402"/>
                  </a:lnTo>
                  <a:lnTo>
                    <a:pt x="160112" y="28204"/>
                  </a:lnTo>
                  <a:lnTo>
                    <a:pt x="115349" y="26708"/>
                  </a:lnTo>
                  <a:lnTo>
                    <a:pt x="68783" y="36683"/>
                  </a:lnTo>
                  <a:lnTo>
                    <a:pt x="42015" y="52097"/>
                  </a:lnTo>
                  <a:lnTo>
                    <a:pt x="29761" y="67934"/>
                  </a:lnTo>
                  <a:lnTo>
                    <a:pt x="4884" y="127297"/>
                  </a:lnTo>
                  <a:lnTo>
                    <a:pt x="0" y="148150"/>
                  </a:lnTo>
                  <a:lnTo>
                    <a:pt x="6397" y="190133"/>
                  </a:lnTo>
                  <a:lnTo>
                    <a:pt x="9279" y="200651"/>
                  </a:lnTo>
                  <a:lnTo>
                    <a:pt x="14711" y="208833"/>
                  </a:lnTo>
                  <a:lnTo>
                    <a:pt x="30104" y="221043"/>
                  </a:lnTo>
                  <a:lnTo>
                    <a:pt x="58501" y="234494"/>
                  </a:lnTo>
                  <a:lnTo>
                    <a:pt x="81932" y="235958"/>
                  </a:lnTo>
                  <a:lnTo>
                    <a:pt x="140489" y="224302"/>
                  </a:lnTo>
                  <a:lnTo>
                    <a:pt x="171536" y="213233"/>
                  </a:lnTo>
                  <a:lnTo>
                    <a:pt x="210925" y="182431"/>
                  </a:lnTo>
                  <a:lnTo>
                    <a:pt x="226851" y="156243"/>
                  </a:lnTo>
                  <a:lnTo>
                    <a:pt x="233390" y="120668"/>
                  </a:lnTo>
                  <a:lnTo>
                    <a:pt x="227194" y="75130"/>
                  </a:lnTo>
                  <a:lnTo>
                    <a:pt x="216854" y="44121"/>
                  </a:lnTo>
                  <a:lnTo>
                    <a:pt x="198322" y="19596"/>
                  </a:lnTo>
                  <a:lnTo>
                    <a:pt x="180729" y="4747"/>
                  </a:lnTo>
                  <a:lnTo>
                    <a:pt x="171124" y="1021"/>
                  </a:lnTo>
                  <a:lnTo>
                    <a:pt x="151094" y="0"/>
                  </a:lnTo>
                  <a:lnTo>
                    <a:pt x="120086" y="6003"/>
                  </a:lnTo>
                  <a:lnTo>
                    <a:pt x="94261" y="20780"/>
                  </a:lnTo>
                  <a:lnTo>
                    <a:pt x="71791" y="39976"/>
                  </a:lnTo>
                  <a:lnTo>
                    <a:pt x="55905" y="66071"/>
                  </a:lnTo>
                  <a:lnTo>
                    <a:pt x="32790" y="127133"/>
                  </a:lnTo>
                  <a:lnTo>
                    <a:pt x="31900" y="148077"/>
                  </a:lnTo>
                  <a:lnTo>
                    <a:pt x="36574" y="167914"/>
                  </a:lnTo>
                  <a:lnTo>
                    <a:pt x="53529" y="193406"/>
                  </a:lnTo>
                  <a:lnTo>
                    <a:pt x="103171" y="243987"/>
                  </a:lnTo>
                  <a:lnTo>
                    <a:pt x="122062" y="254215"/>
                  </a:lnTo>
                  <a:lnTo>
                    <a:pt x="142157" y="256420"/>
                  </a:lnTo>
                  <a:lnTo>
                    <a:pt x="162786" y="252332"/>
                  </a:lnTo>
                  <a:lnTo>
                    <a:pt x="192961" y="236876"/>
                  </a:lnTo>
                  <a:lnTo>
                    <a:pt x="209542" y="224148"/>
                  </a:lnTo>
                  <a:lnTo>
                    <a:pt x="226441" y="198239"/>
                  </a:lnTo>
                  <a:lnTo>
                    <a:pt x="241462" y="156873"/>
                  </a:lnTo>
                  <a:lnTo>
                    <a:pt x="243958" y="118385"/>
                  </a:lnTo>
                  <a:lnTo>
                    <a:pt x="236639" y="79684"/>
                  </a:lnTo>
                  <a:lnTo>
                    <a:pt x="220172" y="52360"/>
                  </a:lnTo>
                  <a:lnTo>
                    <a:pt x="207208" y="36856"/>
                  </a:lnTo>
                  <a:lnTo>
                    <a:pt x="190527" y="28406"/>
                  </a:lnTo>
                  <a:lnTo>
                    <a:pt x="162443" y="216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737616" y="2168870"/>
              <a:ext cx="243088" cy="42115"/>
            </a:xfrm>
            <a:custGeom>
              <a:avLst/>
              <a:gdLst/>
              <a:ahLst/>
              <a:cxnLst/>
              <a:rect l="0" t="0" r="0" b="0"/>
              <a:pathLst>
                <a:path w="243088" h="42115">
                  <a:moveTo>
                    <a:pt x="0" y="42114"/>
                  </a:moveTo>
                  <a:lnTo>
                    <a:pt x="48931" y="42114"/>
                  </a:lnTo>
                  <a:lnTo>
                    <a:pt x="102472" y="36525"/>
                  </a:lnTo>
                  <a:lnTo>
                    <a:pt x="163655" y="32561"/>
                  </a:lnTo>
                  <a:lnTo>
                    <a:pt x="225826" y="28659"/>
                  </a:lnTo>
                  <a:lnTo>
                    <a:pt x="238288" y="26125"/>
                  </a:lnTo>
                  <a:lnTo>
                    <a:pt x="243087" y="22096"/>
                  </a:lnTo>
                  <a:lnTo>
                    <a:pt x="242777" y="17070"/>
                  </a:lnTo>
                  <a:lnTo>
                    <a:pt x="239060" y="11380"/>
                  </a:lnTo>
                  <a:lnTo>
                    <a:pt x="231903" y="7587"/>
                  </a:lnTo>
                  <a:lnTo>
                    <a:pt x="183675" y="1499"/>
                  </a:lnTo>
                  <a:lnTo>
                    <a:pt x="135141" y="444"/>
                  </a:lnTo>
                  <a:lnTo>
                    <a:pt x="71928" y="88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2013-10-07T15:17:31Z</dcterms:created>
  <dcterms:modified xsi:type="dcterms:W3CDTF">2013-10-07T15:17:44Z</dcterms:modified>
</cp:coreProperties>
</file>